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0" r:id="rId1"/>
  </p:sldMasterIdLst>
  <p:notesMasterIdLst>
    <p:notesMasterId r:id="rId16"/>
  </p:notesMasterIdLst>
  <p:sldIdLst>
    <p:sldId id="309" r:id="rId2"/>
    <p:sldId id="302" r:id="rId3"/>
    <p:sldId id="258" r:id="rId4"/>
    <p:sldId id="307" r:id="rId5"/>
    <p:sldId id="269" r:id="rId6"/>
    <p:sldId id="266" r:id="rId7"/>
    <p:sldId id="304" r:id="rId8"/>
    <p:sldId id="305" r:id="rId9"/>
    <p:sldId id="301" r:id="rId10"/>
    <p:sldId id="289" r:id="rId11"/>
    <p:sldId id="288" r:id="rId12"/>
    <p:sldId id="295" r:id="rId13"/>
    <p:sldId id="297" r:id="rId14"/>
    <p:sldId id="308" r:id="rId15"/>
  </p:sldIdLst>
  <p:sldSz cx="9144000" cy="5143500" type="screen16x9"/>
  <p:notesSz cx="7099300" cy="102346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363135-19DC-4542-B17D-89F639A3B6EE}" v="7635" dt="2019-04-09T19:22:27.508"/>
  </p1510:revLst>
</p1510:revInfo>
</file>

<file path=ppt/tableStyles.xml><?xml version="1.0" encoding="utf-8"?>
<a:tblStyleLst xmlns:a="http://schemas.openxmlformats.org/drawingml/2006/main" def="{A5E4F4E9-1E8B-49D5-81D6-ABC7EFFE1E1D}">
  <a:tblStyle styleId="{A5E4F4E9-1E8B-49D5-81D6-ABC7EFFE1E1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9" d="100"/>
          <a:sy n="69" d="100"/>
        </p:scale>
        <p:origin x="-1092" y="-11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EGO ZONTA" userId="6f443014-1f0e-4557-86e3-89af1e0c551c" providerId="ADAL" clId="{291B7201-31B4-47D6-AF91-6F7B6B7EBB57}"/>
    <pc:docChg chg="undo redo custSel addSld modSld sldOrd">
      <pc:chgData name="DIEGO ZONTA" userId="6f443014-1f0e-4557-86e3-89af1e0c551c" providerId="ADAL" clId="{291B7201-31B4-47D6-AF91-6F7B6B7EBB57}" dt="2019-03-22T16:53:04.889" v="2560" actId="1076"/>
      <pc:docMkLst>
        <pc:docMk/>
      </pc:docMkLst>
      <pc:sldChg chg="modSp">
        <pc:chgData name="DIEGO ZONTA" userId="6f443014-1f0e-4557-86e3-89af1e0c551c" providerId="ADAL" clId="{291B7201-31B4-47D6-AF91-6F7B6B7EBB57}" dt="2019-03-22T14:49:25.207" v="7" actId="1076"/>
        <pc:sldMkLst>
          <pc:docMk/>
          <pc:sldMk cId="0" sldId="256"/>
        </pc:sldMkLst>
        <pc:spChg chg="mod">
          <ac:chgData name="DIEGO ZONTA" userId="6f443014-1f0e-4557-86e3-89af1e0c551c" providerId="ADAL" clId="{291B7201-31B4-47D6-AF91-6F7B6B7EBB57}" dt="2019-03-22T14:48:59.073" v="0" actId="20577"/>
          <ac:spMkLst>
            <pc:docMk/>
            <pc:sldMk cId="0" sldId="256"/>
            <ac:spMk id="6" creationId="{F381F145-EC86-4D4A-84F3-280B950E4054}"/>
          </ac:spMkLst>
        </pc:spChg>
        <pc:picChg chg="mod">
          <ac:chgData name="DIEGO ZONTA" userId="6f443014-1f0e-4557-86e3-89af1e0c551c" providerId="ADAL" clId="{291B7201-31B4-47D6-AF91-6F7B6B7EBB57}" dt="2019-03-22T14:49:25.207" v="7" actId="1076"/>
          <ac:picMkLst>
            <pc:docMk/>
            <pc:sldMk cId="0" sldId="256"/>
            <ac:picMk id="3" creationId="{5602BCE0-3725-478A-A1FA-715A1DB2DE5E}"/>
          </ac:picMkLst>
        </pc:picChg>
        <pc:picChg chg="mod">
          <ac:chgData name="DIEGO ZONTA" userId="6f443014-1f0e-4557-86e3-89af1e0c551c" providerId="ADAL" clId="{291B7201-31B4-47D6-AF91-6F7B6B7EBB57}" dt="2019-03-22T14:49:13.068" v="4" actId="1076"/>
          <ac:picMkLst>
            <pc:docMk/>
            <pc:sldMk cId="0" sldId="256"/>
            <ac:picMk id="4" creationId="{933CD8B9-C836-4B11-8DAE-C309434693FE}"/>
          </ac:picMkLst>
        </pc:picChg>
        <pc:picChg chg="mod">
          <ac:chgData name="DIEGO ZONTA" userId="6f443014-1f0e-4557-86e3-89af1e0c551c" providerId="ADAL" clId="{291B7201-31B4-47D6-AF91-6F7B6B7EBB57}" dt="2019-03-22T14:49:19.227" v="6" actId="1076"/>
          <ac:picMkLst>
            <pc:docMk/>
            <pc:sldMk cId="0" sldId="256"/>
            <ac:picMk id="5" creationId="{F129C3AF-18A7-4D53-B268-D4B5536520C8}"/>
          </ac:picMkLst>
        </pc:picChg>
      </pc:sldChg>
      <pc:sldChg chg="modSp ord">
        <pc:chgData name="DIEGO ZONTA" userId="6f443014-1f0e-4557-86e3-89af1e0c551c" providerId="ADAL" clId="{291B7201-31B4-47D6-AF91-6F7B6B7EBB57}" dt="2019-03-22T16:48:50.389" v="2432"/>
        <pc:sldMkLst>
          <pc:docMk/>
          <pc:sldMk cId="0" sldId="258"/>
        </pc:sldMkLst>
        <pc:spChg chg="mod">
          <ac:chgData name="DIEGO ZONTA" userId="6f443014-1f0e-4557-86e3-89af1e0c551c" providerId="ADAL" clId="{291B7201-31B4-47D6-AF91-6F7B6B7EBB57}" dt="2019-03-22T15:39:52.152" v="622" actId="20577"/>
          <ac:spMkLst>
            <pc:docMk/>
            <pc:sldMk cId="0" sldId="258"/>
            <ac:spMk id="122" creationId="{00000000-0000-0000-0000-000000000000}"/>
          </ac:spMkLst>
        </pc:spChg>
        <pc:spChg chg="mod">
          <ac:chgData name="DIEGO ZONTA" userId="6f443014-1f0e-4557-86e3-89af1e0c551c" providerId="ADAL" clId="{291B7201-31B4-47D6-AF91-6F7B6B7EBB57}" dt="2019-03-22T15:41:05.886" v="736" actId="108"/>
          <ac:spMkLst>
            <pc:docMk/>
            <pc:sldMk cId="0" sldId="258"/>
            <ac:spMk id="123" creationId="{00000000-0000-0000-0000-000000000000}"/>
          </ac:spMkLst>
        </pc:spChg>
      </pc:sldChg>
      <pc:sldChg chg="delSp modSp">
        <pc:chgData name="DIEGO ZONTA" userId="6f443014-1f0e-4557-86e3-89af1e0c551c" providerId="ADAL" clId="{291B7201-31B4-47D6-AF91-6F7B6B7EBB57}" dt="2019-03-22T16:32:48.416" v="1960" actId="20577"/>
        <pc:sldMkLst>
          <pc:docMk/>
          <pc:sldMk cId="0" sldId="266"/>
        </pc:sldMkLst>
        <pc:spChg chg="mod">
          <ac:chgData name="DIEGO ZONTA" userId="6f443014-1f0e-4557-86e3-89af1e0c551c" providerId="ADAL" clId="{291B7201-31B4-47D6-AF91-6F7B6B7EBB57}" dt="2019-03-22T16:32:48.416" v="1960" actId="20577"/>
          <ac:spMkLst>
            <pc:docMk/>
            <pc:sldMk cId="0" sldId="266"/>
            <ac:spMk id="3" creationId="{AFA9FFB4-25A1-442B-B4F0-F6C605F941E8}"/>
          </ac:spMkLst>
        </pc:spChg>
        <pc:grpChg chg="del">
          <ac:chgData name="DIEGO ZONTA" userId="6f443014-1f0e-4557-86e3-89af1e0c551c" providerId="ADAL" clId="{291B7201-31B4-47D6-AF91-6F7B6B7EBB57}" dt="2019-03-22T16:32:29.943" v="1931" actId="478"/>
          <ac:grpSpMkLst>
            <pc:docMk/>
            <pc:sldMk cId="0" sldId="266"/>
            <ac:grpSpMk id="5" creationId="{A1BCCE9D-794D-4F96-8404-8A7CCD4BC930}"/>
          </ac:grpSpMkLst>
        </pc:grpChg>
      </pc:sldChg>
      <pc:sldChg chg="modSp ord">
        <pc:chgData name="DIEGO ZONTA" userId="6f443014-1f0e-4557-86e3-89af1e0c551c" providerId="ADAL" clId="{291B7201-31B4-47D6-AF91-6F7B6B7EBB57}" dt="2019-03-22T16:48:57.178" v="2433"/>
        <pc:sldMkLst>
          <pc:docMk/>
          <pc:sldMk cId="0" sldId="269"/>
        </pc:sldMkLst>
        <pc:spChg chg="mod">
          <ac:chgData name="DIEGO ZONTA" userId="6f443014-1f0e-4557-86e3-89af1e0c551c" providerId="ADAL" clId="{291B7201-31B4-47D6-AF91-6F7B6B7EBB57}" dt="2019-03-22T16:04:53.725" v="1468" actId="20577"/>
          <ac:spMkLst>
            <pc:docMk/>
            <pc:sldMk cId="0" sldId="269"/>
            <ac:spMk id="2" creationId="{B20F8BFC-F017-4376-8836-51E7DBFC39B6}"/>
          </ac:spMkLst>
        </pc:spChg>
        <pc:spChg chg="mod">
          <ac:chgData name="DIEGO ZONTA" userId="6f443014-1f0e-4557-86e3-89af1e0c551c" providerId="ADAL" clId="{291B7201-31B4-47D6-AF91-6F7B6B7EBB57}" dt="2019-03-22T16:05:06.131" v="1469" actId="1076"/>
          <ac:spMkLst>
            <pc:docMk/>
            <pc:sldMk cId="0" sldId="269"/>
            <ac:spMk id="11" creationId="{FF5ABE0E-51C1-4D9B-A1DC-FF6A322A4968}"/>
          </ac:spMkLst>
        </pc:spChg>
        <pc:spChg chg="mod">
          <ac:chgData name="DIEGO ZONTA" userId="6f443014-1f0e-4557-86e3-89af1e0c551c" providerId="ADAL" clId="{291B7201-31B4-47D6-AF91-6F7B6B7EBB57}" dt="2019-03-22T16:02:42.844" v="1345" actId="20577"/>
          <ac:spMkLst>
            <pc:docMk/>
            <pc:sldMk cId="0" sldId="269"/>
            <ac:spMk id="225" creationId="{00000000-0000-0000-0000-000000000000}"/>
          </ac:spMkLst>
        </pc:spChg>
      </pc:sldChg>
      <pc:sldChg chg="modSp">
        <pc:chgData name="DIEGO ZONTA" userId="6f443014-1f0e-4557-86e3-89af1e0c551c" providerId="ADAL" clId="{291B7201-31B4-47D6-AF91-6F7B6B7EBB57}" dt="2019-03-22T16:29:57.320" v="1865" actId="1076"/>
        <pc:sldMkLst>
          <pc:docMk/>
          <pc:sldMk cId="827234799" sldId="288"/>
        </pc:sldMkLst>
        <pc:spChg chg="mod">
          <ac:chgData name="DIEGO ZONTA" userId="6f443014-1f0e-4557-86e3-89af1e0c551c" providerId="ADAL" clId="{291B7201-31B4-47D6-AF91-6F7B6B7EBB57}" dt="2019-03-22T16:16:05.785" v="1597" actId="20577"/>
          <ac:spMkLst>
            <pc:docMk/>
            <pc:sldMk cId="827234799" sldId="288"/>
            <ac:spMk id="15" creationId="{D6AC231A-8B54-420C-BF4F-ADC955E88F3B}"/>
          </ac:spMkLst>
        </pc:spChg>
        <pc:spChg chg="mod">
          <ac:chgData name="DIEGO ZONTA" userId="6f443014-1f0e-4557-86e3-89af1e0c551c" providerId="ADAL" clId="{291B7201-31B4-47D6-AF91-6F7B6B7EBB57}" dt="2019-03-22T16:27:35.072" v="1758" actId="1076"/>
          <ac:spMkLst>
            <pc:docMk/>
            <pc:sldMk cId="827234799" sldId="288"/>
            <ac:spMk id="17" creationId="{F9FA24EF-25B2-45A4-A742-1C9B56FE46C3}"/>
          </ac:spMkLst>
        </pc:spChg>
        <pc:spChg chg="mod">
          <ac:chgData name="DIEGO ZONTA" userId="6f443014-1f0e-4557-86e3-89af1e0c551c" providerId="ADAL" clId="{291B7201-31B4-47D6-AF91-6F7B6B7EBB57}" dt="2019-03-22T16:16:11.522" v="1605" actId="20577"/>
          <ac:spMkLst>
            <pc:docMk/>
            <pc:sldMk cId="827234799" sldId="288"/>
            <ac:spMk id="19" creationId="{7E290A81-170E-42C9-B03A-E3FF3778CF8F}"/>
          </ac:spMkLst>
        </pc:spChg>
        <pc:spChg chg="mod">
          <ac:chgData name="DIEGO ZONTA" userId="6f443014-1f0e-4557-86e3-89af1e0c551c" providerId="ADAL" clId="{291B7201-31B4-47D6-AF91-6F7B6B7EBB57}" dt="2019-03-22T16:27:40.666" v="1759" actId="1076"/>
          <ac:spMkLst>
            <pc:docMk/>
            <pc:sldMk cId="827234799" sldId="288"/>
            <ac:spMk id="21" creationId="{E3200D65-28D9-4319-9738-F8BA7A2CBB55}"/>
          </ac:spMkLst>
        </pc:spChg>
        <pc:spChg chg="mod">
          <ac:chgData name="DIEGO ZONTA" userId="6f443014-1f0e-4557-86e3-89af1e0c551c" providerId="ADAL" clId="{291B7201-31B4-47D6-AF91-6F7B6B7EBB57}" dt="2019-03-22T16:27:43.718" v="1760" actId="1076"/>
          <ac:spMkLst>
            <pc:docMk/>
            <pc:sldMk cId="827234799" sldId="288"/>
            <ac:spMk id="22" creationId="{F019929A-EA8F-4F15-9AE8-D779052356F4}"/>
          </ac:spMkLst>
        </pc:spChg>
        <pc:spChg chg="mod">
          <ac:chgData name="DIEGO ZONTA" userId="6f443014-1f0e-4557-86e3-89af1e0c551c" providerId="ADAL" clId="{291B7201-31B4-47D6-AF91-6F7B6B7EBB57}" dt="2019-03-22T16:27:48.910" v="1761" actId="1076"/>
          <ac:spMkLst>
            <pc:docMk/>
            <pc:sldMk cId="827234799" sldId="288"/>
            <ac:spMk id="23" creationId="{3A2042DD-F614-442F-B955-6AF68155226D}"/>
          </ac:spMkLst>
        </pc:spChg>
        <pc:spChg chg="mod">
          <ac:chgData name="DIEGO ZONTA" userId="6f443014-1f0e-4557-86e3-89af1e0c551c" providerId="ADAL" clId="{291B7201-31B4-47D6-AF91-6F7B6B7EBB57}" dt="2019-03-22T16:29:57.320" v="1865" actId="1076"/>
          <ac:spMkLst>
            <pc:docMk/>
            <pc:sldMk cId="827234799" sldId="288"/>
            <ac:spMk id="24" creationId="{31DE92DF-71FF-4AC1-9C46-735A27F22F4D}"/>
          </ac:spMkLst>
        </pc:spChg>
      </pc:sldChg>
      <pc:sldChg chg="modSp">
        <pc:chgData name="DIEGO ZONTA" userId="6f443014-1f0e-4557-86e3-89af1e0c551c" providerId="ADAL" clId="{291B7201-31B4-47D6-AF91-6F7B6B7EBB57}" dt="2019-03-22T16:48:03.852" v="2430" actId="20577"/>
        <pc:sldMkLst>
          <pc:docMk/>
          <pc:sldMk cId="3959805498" sldId="289"/>
        </pc:sldMkLst>
        <pc:spChg chg="mod">
          <ac:chgData name="DIEGO ZONTA" userId="6f443014-1f0e-4557-86e3-89af1e0c551c" providerId="ADAL" clId="{291B7201-31B4-47D6-AF91-6F7B6B7EBB57}" dt="2019-03-22T16:48:03.852" v="2430" actId="20577"/>
          <ac:spMkLst>
            <pc:docMk/>
            <pc:sldMk cId="3959805498" sldId="289"/>
            <ac:spMk id="2" creationId="{E7085E4F-AF3E-4961-A50B-89ED0935B81C}"/>
          </ac:spMkLst>
        </pc:spChg>
      </pc:sldChg>
      <pc:sldChg chg="ord">
        <pc:chgData name="DIEGO ZONTA" userId="6f443014-1f0e-4557-86e3-89af1e0c551c" providerId="ADAL" clId="{291B7201-31B4-47D6-AF91-6F7B6B7EBB57}" dt="2019-03-22T16:48:39.513" v="2431"/>
        <pc:sldMkLst>
          <pc:docMk/>
          <pc:sldMk cId="3254796936" sldId="290"/>
        </pc:sldMkLst>
      </pc:sldChg>
      <pc:sldChg chg="modSp">
        <pc:chgData name="DIEGO ZONTA" userId="6f443014-1f0e-4557-86e3-89af1e0c551c" providerId="ADAL" clId="{291B7201-31B4-47D6-AF91-6F7B6B7EBB57}" dt="2019-03-22T16:31:31.916" v="1906" actId="20577"/>
        <pc:sldMkLst>
          <pc:docMk/>
          <pc:sldMk cId="2891905750" sldId="295"/>
        </pc:sldMkLst>
        <pc:graphicFrameChg chg="modGraphic">
          <ac:chgData name="DIEGO ZONTA" userId="6f443014-1f0e-4557-86e3-89af1e0c551c" providerId="ADAL" clId="{291B7201-31B4-47D6-AF91-6F7B6B7EBB57}" dt="2019-03-22T16:31:31.916" v="1906" actId="20577"/>
          <ac:graphicFrameMkLst>
            <pc:docMk/>
            <pc:sldMk cId="2891905750" sldId="295"/>
            <ac:graphicFrameMk id="17" creationId="{F42D972B-BE5C-4602-8624-E634CACF75E1}"/>
          </ac:graphicFrameMkLst>
        </pc:graphicFrameChg>
      </pc:sldChg>
      <pc:sldChg chg="addSp modSp ord">
        <pc:chgData name="DIEGO ZONTA" userId="6f443014-1f0e-4557-86e3-89af1e0c551c" providerId="ADAL" clId="{291B7201-31B4-47D6-AF91-6F7B6B7EBB57}" dt="2019-03-22T16:15:04.264" v="1589" actId="20577"/>
        <pc:sldMkLst>
          <pc:docMk/>
          <pc:sldMk cId="500068957" sldId="301"/>
        </pc:sldMkLst>
        <pc:spChg chg="mod">
          <ac:chgData name="DIEGO ZONTA" userId="6f443014-1f0e-4557-86e3-89af1e0c551c" providerId="ADAL" clId="{291B7201-31B4-47D6-AF91-6F7B6B7EBB57}" dt="2019-03-22T16:14:39.832" v="1550" actId="1076"/>
          <ac:spMkLst>
            <pc:docMk/>
            <pc:sldMk cId="500068957" sldId="301"/>
            <ac:spMk id="2" creationId="{D02D49AC-A4B8-47D1-8B23-8E715D4B1A3B}"/>
          </ac:spMkLst>
        </pc:spChg>
        <pc:spChg chg="add mod">
          <ac:chgData name="DIEGO ZONTA" userId="6f443014-1f0e-4557-86e3-89af1e0c551c" providerId="ADAL" clId="{291B7201-31B4-47D6-AF91-6F7B6B7EBB57}" dt="2019-03-22T16:15:04.264" v="1589" actId="20577"/>
          <ac:spMkLst>
            <pc:docMk/>
            <pc:sldMk cId="500068957" sldId="301"/>
            <ac:spMk id="5" creationId="{673ACCCD-86C6-4880-A8D5-542387E28E28}"/>
          </ac:spMkLst>
        </pc:spChg>
      </pc:sldChg>
      <pc:sldChg chg="addSp delSp modSp ord setBg">
        <pc:chgData name="DIEGO ZONTA" userId="6f443014-1f0e-4557-86e3-89af1e0c551c" providerId="ADAL" clId="{291B7201-31B4-47D6-AF91-6F7B6B7EBB57}" dt="2019-03-22T14:58:58.071" v="164" actId="255"/>
        <pc:sldMkLst>
          <pc:docMk/>
          <pc:sldMk cId="1975124288" sldId="302"/>
        </pc:sldMkLst>
        <pc:spChg chg="del">
          <ac:chgData name="DIEGO ZONTA" userId="6f443014-1f0e-4557-86e3-89af1e0c551c" providerId="ADAL" clId="{291B7201-31B4-47D6-AF91-6F7B6B7EBB57}" dt="2019-03-22T14:52:27.893" v="10" actId="478"/>
          <ac:spMkLst>
            <pc:docMk/>
            <pc:sldMk cId="1975124288" sldId="302"/>
            <ac:spMk id="3" creationId="{BDF2972C-469C-49B1-B59D-F26DFA7F28E3}"/>
          </ac:spMkLst>
        </pc:spChg>
        <pc:spChg chg="add mod">
          <ac:chgData name="DIEGO ZONTA" userId="6f443014-1f0e-4557-86e3-89af1e0c551c" providerId="ADAL" clId="{291B7201-31B4-47D6-AF91-6F7B6B7EBB57}" dt="2019-03-22T14:58:58.071" v="164" actId="255"/>
          <ac:spMkLst>
            <pc:docMk/>
            <pc:sldMk cId="1975124288" sldId="302"/>
            <ac:spMk id="6" creationId="{F42C9F64-6613-44D9-8162-3C4B1B918CC6}"/>
          </ac:spMkLst>
        </pc:spChg>
        <pc:spChg chg="del">
          <ac:chgData name="DIEGO ZONTA" userId="6f443014-1f0e-4557-86e3-89af1e0c551c" providerId="ADAL" clId="{291B7201-31B4-47D6-AF91-6F7B6B7EBB57}" dt="2019-03-22T14:52:33.446" v="12" actId="478"/>
          <ac:spMkLst>
            <pc:docMk/>
            <pc:sldMk cId="1975124288" sldId="302"/>
            <ac:spMk id="16" creationId="{6663920E-E99B-4502-B98C-9BFD2A69B618}"/>
          </ac:spMkLst>
        </pc:spChg>
        <pc:spChg chg="del">
          <ac:chgData name="DIEGO ZONTA" userId="6f443014-1f0e-4557-86e3-89af1e0c551c" providerId="ADAL" clId="{291B7201-31B4-47D6-AF91-6F7B6B7EBB57}" dt="2019-03-22T14:52:31.305" v="11" actId="478"/>
          <ac:spMkLst>
            <pc:docMk/>
            <pc:sldMk cId="1975124288" sldId="302"/>
            <ac:spMk id="152" creationId="{00000000-0000-0000-0000-000000000000}"/>
          </ac:spMkLst>
        </pc:spChg>
      </pc:sldChg>
      <pc:sldChg chg="addSp delSp modSp add ord setBg">
        <pc:chgData name="DIEGO ZONTA" userId="6f443014-1f0e-4557-86e3-89af1e0c551c" providerId="ADAL" clId="{291B7201-31B4-47D6-AF91-6F7B6B7EBB57}" dt="2019-03-22T16:11:46.437" v="1548" actId="6549"/>
        <pc:sldMkLst>
          <pc:docMk/>
          <pc:sldMk cId="3062289949" sldId="304"/>
        </pc:sldMkLst>
        <pc:spChg chg="del">
          <ac:chgData name="DIEGO ZONTA" userId="6f443014-1f0e-4557-86e3-89af1e0c551c" providerId="ADAL" clId="{291B7201-31B4-47D6-AF91-6F7B6B7EBB57}" dt="2019-03-22T15:09:00.443" v="168" actId="478"/>
          <ac:spMkLst>
            <pc:docMk/>
            <pc:sldMk cId="3062289949" sldId="304"/>
            <ac:spMk id="3" creationId="{BDF2972C-469C-49B1-B59D-F26DFA7F28E3}"/>
          </ac:spMkLst>
        </pc:spChg>
        <pc:spChg chg="del">
          <ac:chgData name="DIEGO ZONTA" userId="6f443014-1f0e-4557-86e3-89af1e0c551c" providerId="ADAL" clId="{291B7201-31B4-47D6-AF91-6F7B6B7EBB57}" dt="2019-03-22T15:12:34.098" v="170" actId="478"/>
          <ac:spMkLst>
            <pc:docMk/>
            <pc:sldMk cId="3062289949" sldId="304"/>
            <ac:spMk id="16" creationId="{6663920E-E99B-4502-B98C-9BFD2A69B618}"/>
          </ac:spMkLst>
        </pc:spChg>
        <pc:spChg chg="mod">
          <ac:chgData name="DIEGO ZONTA" userId="6f443014-1f0e-4557-86e3-89af1e0c551c" providerId="ADAL" clId="{291B7201-31B4-47D6-AF91-6F7B6B7EBB57}" dt="2019-03-22T16:05:35.054" v="1471" actId="1076"/>
          <ac:spMkLst>
            <pc:docMk/>
            <pc:sldMk cId="3062289949" sldId="304"/>
            <ac:spMk id="152" creationId="{00000000-0000-0000-0000-000000000000}"/>
          </ac:spMkLst>
        </pc:spChg>
        <pc:graphicFrameChg chg="add mod modGraphic">
          <ac:chgData name="DIEGO ZONTA" userId="6f443014-1f0e-4557-86e3-89af1e0c551c" providerId="ADAL" clId="{291B7201-31B4-47D6-AF91-6F7B6B7EBB57}" dt="2019-03-22T16:11:46.437" v="1548" actId="6549"/>
          <ac:graphicFrameMkLst>
            <pc:docMk/>
            <pc:sldMk cId="3062289949" sldId="304"/>
            <ac:graphicFrameMk id="2" creationId="{3FCF1D4C-5C23-4882-9ECE-ACD4F8601FD4}"/>
          </ac:graphicFrameMkLst>
        </pc:graphicFrameChg>
      </pc:sldChg>
      <pc:sldChg chg="modSp add ord">
        <pc:chgData name="DIEGO ZONTA" userId="6f443014-1f0e-4557-86e3-89af1e0c551c" providerId="ADAL" clId="{291B7201-31B4-47D6-AF91-6F7B6B7EBB57}" dt="2019-03-22T16:53:04.889" v="2560" actId="1076"/>
        <pc:sldMkLst>
          <pc:docMk/>
          <pc:sldMk cId="1483267753" sldId="305"/>
        </pc:sldMkLst>
        <pc:spChg chg="mod">
          <ac:chgData name="DIEGO ZONTA" userId="6f443014-1f0e-4557-86e3-89af1e0c551c" providerId="ADAL" clId="{291B7201-31B4-47D6-AF91-6F7B6B7EBB57}" dt="2019-03-22T16:53:04.889" v="2560" actId="1076"/>
          <ac:spMkLst>
            <pc:docMk/>
            <pc:sldMk cId="1483267753" sldId="305"/>
            <ac:spMk id="152" creationId="{00000000-0000-0000-0000-000000000000}"/>
          </ac:spMkLst>
        </pc:spChg>
      </pc:sldChg>
    </pc:docChg>
  </pc:docChgLst>
  <pc:docChgLst>
    <pc:chgData name="DIEGO ZONTA" userId="6f443014-1f0e-4557-86e3-89af1e0c551c" providerId="ADAL" clId="{82363135-19DC-4542-B17D-89F639A3B6EE}"/>
    <pc:docChg chg="undo custSel addSld delSld modSld sldOrd">
      <pc:chgData name="DIEGO ZONTA" userId="6f443014-1f0e-4557-86e3-89af1e0c551c" providerId="ADAL" clId="{82363135-19DC-4542-B17D-89F639A3B6EE}" dt="2019-04-09T19:22:27.508" v="5057" actId="1076"/>
      <pc:docMkLst>
        <pc:docMk/>
      </pc:docMkLst>
      <pc:sldChg chg="modSp">
        <pc:chgData name="DIEGO ZONTA" userId="6f443014-1f0e-4557-86e3-89af1e0c551c" providerId="ADAL" clId="{82363135-19DC-4542-B17D-89F639A3B6EE}" dt="2019-03-26T13:04:55.735" v="3710" actId="1076"/>
        <pc:sldMkLst>
          <pc:docMk/>
          <pc:sldMk cId="0" sldId="256"/>
        </pc:sldMkLst>
        <pc:picChg chg="mod">
          <ac:chgData name="DIEGO ZONTA" userId="6f443014-1f0e-4557-86e3-89af1e0c551c" providerId="ADAL" clId="{82363135-19DC-4542-B17D-89F639A3B6EE}" dt="2019-03-26T13:04:43.056" v="3705" actId="14100"/>
          <ac:picMkLst>
            <pc:docMk/>
            <pc:sldMk cId="0" sldId="256"/>
            <ac:picMk id="3" creationId="{5602BCE0-3725-478A-A1FA-715A1DB2DE5E}"/>
          </ac:picMkLst>
        </pc:picChg>
        <pc:picChg chg="mod">
          <ac:chgData name="DIEGO ZONTA" userId="6f443014-1f0e-4557-86e3-89af1e0c551c" providerId="ADAL" clId="{82363135-19DC-4542-B17D-89F639A3B6EE}" dt="2019-03-26T13:04:55.735" v="3710" actId="1076"/>
          <ac:picMkLst>
            <pc:docMk/>
            <pc:sldMk cId="0" sldId="256"/>
            <ac:picMk id="4" creationId="{933CD8B9-C836-4B11-8DAE-C309434693FE}"/>
          </ac:picMkLst>
        </pc:picChg>
        <pc:picChg chg="mod">
          <ac:chgData name="DIEGO ZONTA" userId="6f443014-1f0e-4557-86e3-89af1e0c551c" providerId="ADAL" clId="{82363135-19DC-4542-B17D-89F639A3B6EE}" dt="2019-03-26T13:04:49.485" v="3707" actId="14100"/>
          <ac:picMkLst>
            <pc:docMk/>
            <pc:sldMk cId="0" sldId="256"/>
            <ac:picMk id="5" creationId="{F129C3AF-18A7-4D53-B268-D4B5536520C8}"/>
          </ac:picMkLst>
        </pc:picChg>
      </pc:sldChg>
      <pc:sldChg chg="addSp modSp ord">
        <pc:chgData name="DIEGO ZONTA" userId="6f443014-1f0e-4557-86e3-89af1e0c551c" providerId="ADAL" clId="{82363135-19DC-4542-B17D-89F639A3B6EE}" dt="2019-03-25T20:33:49.311" v="3115" actId="6549"/>
        <pc:sldMkLst>
          <pc:docMk/>
          <pc:sldMk cId="0" sldId="258"/>
        </pc:sldMkLst>
        <pc:spChg chg="add mod">
          <ac:chgData name="DIEGO ZONTA" userId="6f443014-1f0e-4557-86e3-89af1e0c551c" providerId="ADAL" clId="{82363135-19DC-4542-B17D-89F639A3B6EE}" dt="2019-03-25T10:05:15.551" v="2499" actId="688"/>
          <ac:spMkLst>
            <pc:docMk/>
            <pc:sldMk cId="0" sldId="258"/>
            <ac:spMk id="2" creationId="{786E52ED-6200-45E0-B66E-699FE7F896C2}"/>
          </ac:spMkLst>
        </pc:spChg>
        <pc:spChg chg="add mod">
          <ac:chgData name="DIEGO ZONTA" userId="6f443014-1f0e-4557-86e3-89af1e0c551c" providerId="ADAL" clId="{82363135-19DC-4542-B17D-89F639A3B6EE}" dt="2019-03-25T10:05:05.299" v="2497" actId="1076"/>
          <ac:spMkLst>
            <pc:docMk/>
            <pc:sldMk cId="0" sldId="258"/>
            <ac:spMk id="3" creationId="{6C011FEA-5645-4580-88C0-36FA3618C891}"/>
          </ac:spMkLst>
        </pc:spChg>
        <pc:spChg chg="add mod">
          <ac:chgData name="DIEGO ZONTA" userId="6f443014-1f0e-4557-86e3-89af1e0c551c" providerId="ADAL" clId="{82363135-19DC-4542-B17D-89F639A3B6EE}" dt="2019-03-25T10:05:08.510" v="2498" actId="1076"/>
          <ac:spMkLst>
            <pc:docMk/>
            <pc:sldMk cId="0" sldId="258"/>
            <ac:spMk id="10" creationId="{4395449C-21D0-4C61-B562-FCE54B6883DC}"/>
          </ac:spMkLst>
        </pc:spChg>
        <pc:spChg chg="mod">
          <ac:chgData name="DIEGO ZONTA" userId="6f443014-1f0e-4557-86e3-89af1e0c551c" providerId="ADAL" clId="{82363135-19DC-4542-B17D-89F639A3B6EE}" dt="2019-03-25T20:33:49.311" v="3115" actId="6549"/>
          <ac:spMkLst>
            <pc:docMk/>
            <pc:sldMk cId="0" sldId="258"/>
            <ac:spMk id="123" creationId="{00000000-0000-0000-0000-000000000000}"/>
          </ac:spMkLst>
        </pc:spChg>
        <pc:picChg chg="add mod">
          <ac:chgData name="DIEGO ZONTA" userId="6f443014-1f0e-4557-86e3-89af1e0c551c" providerId="ADAL" clId="{82363135-19DC-4542-B17D-89F639A3B6EE}" dt="2019-03-25T10:04:16.098" v="2488" actId="1076"/>
          <ac:picMkLst>
            <pc:docMk/>
            <pc:sldMk cId="0" sldId="258"/>
            <ac:picMk id="7" creationId="{9364FC8A-A673-40B5-94AB-8C571CE3AD80}"/>
          </ac:picMkLst>
        </pc:picChg>
      </pc:sldChg>
      <pc:sldChg chg="addSp modSp ord setBg">
        <pc:chgData name="DIEGO ZONTA" userId="6f443014-1f0e-4557-86e3-89af1e0c551c" providerId="ADAL" clId="{82363135-19DC-4542-B17D-89F639A3B6EE}" dt="2019-03-25T10:08:38.707" v="2516"/>
        <pc:sldMkLst>
          <pc:docMk/>
          <pc:sldMk cId="0" sldId="266"/>
        </pc:sldMkLst>
        <pc:spChg chg="mod">
          <ac:chgData name="DIEGO ZONTA" userId="6f443014-1f0e-4557-86e3-89af1e0c551c" providerId="ADAL" clId="{82363135-19DC-4542-B17D-89F639A3B6EE}" dt="2019-03-24T09:42:00.433" v="17" actId="20577"/>
          <ac:spMkLst>
            <pc:docMk/>
            <pc:sldMk cId="0" sldId="266"/>
            <ac:spMk id="3" creationId="{AFA9FFB4-25A1-442B-B4F0-F6C605F941E8}"/>
          </ac:spMkLst>
        </pc:spChg>
        <pc:spChg chg="add mod">
          <ac:chgData name="DIEGO ZONTA" userId="6f443014-1f0e-4557-86e3-89af1e0c551c" providerId="ADAL" clId="{82363135-19DC-4542-B17D-89F639A3B6EE}" dt="2019-03-25T10:08:25.875" v="2515" actId="20577"/>
          <ac:spMkLst>
            <pc:docMk/>
            <pc:sldMk cId="0" sldId="266"/>
            <ac:spMk id="4" creationId="{50E6A547-88FB-432F-9507-83518124BD50}"/>
          </ac:spMkLst>
        </pc:spChg>
      </pc:sldChg>
      <pc:sldChg chg="addSp delSp modSp ord">
        <pc:chgData name="DIEGO ZONTA" userId="6f443014-1f0e-4557-86e3-89af1e0c551c" providerId="ADAL" clId="{82363135-19DC-4542-B17D-89F639A3B6EE}" dt="2019-03-25T20:34:32.366" v="3122" actId="20577"/>
        <pc:sldMkLst>
          <pc:docMk/>
          <pc:sldMk cId="0" sldId="269"/>
        </pc:sldMkLst>
        <pc:spChg chg="mod">
          <ac:chgData name="DIEGO ZONTA" userId="6f443014-1f0e-4557-86e3-89af1e0c551c" providerId="ADAL" clId="{82363135-19DC-4542-B17D-89F639A3B6EE}" dt="2019-03-24T16:09:45.529" v="1014" actId="1076"/>
          <ac:spMkLst>
            <pc:docMk/>
            <pc:sldMk cId="0" sldId="269"/>
            <ac:spMk id="2" creationId="{B20F8BFC-F017-4376-8836-51E7DBFC39B6}"/>
          </ac:spMkLst>
        </pc:spChg>
        <pc:spChg chg="add mod">
          <ac:chgData name="DIEGO ZONTA" userId="6f443014-1f0e-4557-86e3-89af1e0c551c" providerId="ADAL" clId="{82363135-19DC-4542-B17D-89F639A3B6EE}" dt="2019-03-24T16:08:54.902" v="993" actId="20577"/>
          <ac:spMkLst>
            <pc:docMk/>
            <pc:sldMk cId="0" sldId="269"/>
            <ac:spMk id="3" creationId="{3C6A934F-BB64-46F4-A7ED-E3D1F754B3AA}"/>
          </ac:spMkLst>
        </pc:spChg>
        <pc:spChg chg="mod">
          <ac:chgData name="DIEGO ZONTA" userId="6f443014-1f0e-4557-86e3-89af1e0c551c" providerId="ADAL" clId="{82363135-19DC-4542-B17D-89F639A3B6EE}" dt="2019-03-24T16:09:42.435" v="1013" actId="1076"/>
          <ac:spMkLst>
            <pc:docMk/>
            <pc:sldMk cId="0" sldId="269"/>
            <ac:spMk id="11" creationId="{FF5ABE0E-51C1-4D9B-A1DC-FF6A322A4968}"/>
          </ac:spMkLst>
        </pc:spChg>
        <pc:spChg chg="del">
          <ac:chgData name="DIEGO ZONTA" userId="6f443014-1f0e-4557-86e3-89af1e0c551c" providerId="ADAL" clId="{82363135-19DC-4542-B17D-89F639A3B6EE}" dt="2019-03-24T11:21:43.760" v="810" actId="478"/>
          <ac:spMkLst>
            <pc:docMk/>
            <pc:sldMk cId="0" sldId="269"/>
            <ac:spMk id="13" creationId="{39F3F5FE-E234-40F2-BB18-CA5ACB3277BE}"/>
          </ac:spMkLst>
        </pc:spChg>
        <pc:spChg chg="add mod">
          <ac:chgData name="DIEGO ZONTA" userId="6f443014-1f0e-4557-86e3-89af1e0c551c" providerId="ADAL" clId="{82363135-19DC-4542-B17D-89F639A3B6EE}" dt="2019-03-24T16:06:07.986" v="910" actId="20577"/>
          <ac:spMkLst>
            <pc:docMk/>
            <pc:sldMk cId="0" sldId="269"/>
            <ac:spMk id="14" creationId="{4B724C97-E25E-41E9-8EED-CA6F4CC5BB50}"/>
          </ac:spMkLst>
        </pc:spChg>
        <pc:spChg chg="add mod">
          <ac:chgData name="DIEGO ZONTA" userId="6f443014-1f0e-4557-86e3-89af1e0c551c" providerId="ADAL" clId="{82363135-19DC-4542-B17D-89F639A3B6EE}" dt="2019-03-25T20:34:32.366" v="3122" actId="20577"/>
          <ac:spMkLst>
            <pc:docMk/>
            <pc:sldMk cId="0" sldId="269"/>
            <ac:spMk id="15" creationId="{6A82E925-701A-458C-A201-38471374D31B}"/>
          </ac:spMkLst>
        </pc:spChg>
        <pc:spChg chg="add mod">
          <ac:chgData name="DIEGO ZONTA" userId="6f443014-1f0e-4557-86e3-89af1e0c551c" providerId="ADAL" clId="{82363135-19DC-4542-B17D-89F639A3B6EE}" dt="2019-03-24T16:09:38.021" v="1012" actId="207"/>
          <ac:spMkLst>
            <pc:docMk/>
            <pc:sldMk cId="0" sldId="269"/>
            <ac:spMk id="16" creationId="{3F68DED4-72CA-445E-A324-95C6DE43CBA8}"/>
          </ac:spMkLst>
        </pc:spChg>
        <pc:spChg chg="mod">
          <ac:chgData name="DIEGO ZONTA" userId="6f443014-1f0e-4557-86e3-89af1e0c551c" providerId="ADAL" clId="{82363135-19DC-4542-B17D-89F639A3B6EE}" dt="2019-03-25T11:15:56.933" v="3091" actId="1076"/>
          <ac:spMkLst>
            <pc:docMk/>
            <pc:sldMk cId="0" sldId="269"/>
            <ac:spMk id="225" creationId="{00000000-0000-0000-0000-000000000000}"/>
          </ac:spMkLst>
        </pc:spChg>
        <pc:spChg chg="del mod">
          <ac:chgData name="DIEGO ZONTA" userId="6f443014-1f0e-4557-86e3-89af1e0c551c" providerId="ADAL" clId="{82363135-19DC-4542-B17D-89F639A3B6EE}" dt="2019-03-24T11:21:41.259" v="809" actId="478"/>
          <ac:spMkLst>
            <pc:docMk/>
            <pc:sldMk cId="0" sldId="269"/>
            <ac:spMk id="226" creationId="{00000000-0000-0000-0000-000000000000}"/>
          </ac:spMkLst>
        </pc:spChg>
        <pc:spChg chg="mod">
          <ac:chgData name="DIEGO ZONTA" userId="6f443014-1f0e-4557-86e3-89af1e0c551c" providerId="ADAL" clId="{82363135-19DC-4542-B17D-89F639A3B6EE}" dt="2019-03-24T11:14:21.245" v="688" actId="1076"/>
          <ac:spMkLst>
            <pc:docMk/>
            <pc:sldMk cId="0" sldId="269"/>
            <ac:spMk id="228" creationId="{00000000-0000-0000-0000-000000000000}"/>
          </ac:spMkLst>
        </pc:spChg>
      </pc:sldChg>
      <pc:sldChg chg="addSp delSp modSp">
        <pc:chgData name="DIEGO ZONTA" userId="6f443014-1f0e-4557-86e3-89af1e0c551c" providerId="ADAL" clId="{82363135-19DC-4542-B17D-89F639A3B6EE}" dt="2019-03-25T08:07:41.589" v="2194" actId="1076"/>
        <pc:sldMkLst>
          <pc:docMk/>
          <pc:sldMk cId="0" sldId="270"/>
        </pc:sldMkLst>
        <pc:spChg chg="mod">
          <ac:chgData name="DIEGO ZONTA" userId="6f443014-1f0e-4557-86e3-89af1e0c551c" providerId="ADAL" clId="{82363135-19DC-4542-B17D-89F639A3B6EE}" dt="2019-03-25T08:07:41.589" v="2194" actId="1076"/>
          <ac:spMkLst>
            <pc:docMk/>
            <pc:sldMk cId="0" sldId="270"/>
            <ac:spMk id="7" creationId="{75FACAD1-E582-4037-B9CE-3894D678F239}"/>
          </ac:spMkLst>
        </pc:spChg>
        <pc:picChg chg="del">
          <ac:chgData name="DIEGO ZONTA" userId="6f443014-1f0e-4557-86e3-89af1e0c551c" providerId="ADAL" clId="{82363135-19DC-4542-B17D-89F639A3B6EE}" dt="2019-03-25T07:53:36.434" v="1715" actId="478"/>
          <ac:picMkLst>
            <pc:docMk/>
            <pc:sldMk cId="0" sldId="270"/>
            <ac:picMk id="2" creationId="{323825DE-3BD9-4DFC-B50F-25BE4922818F}"/>
          </ac:picMkLst>
        </pc:picChg>
        <pc:picChg chg="add mod">
          <ac:chgData name="DIEGO ZONTA" userId="6f443014-1f0e-4557-86e3-89af1e0c551c" providerId="ADAL" clId="{82363135-19DC-4542-B17D-89F639A3B6EE}" dt="2019-03-25T07:54:27.929" v="1721" actId="1076"/>
          <ac:picMkLst>
            <pc:docMk/>
            <pc:sldMk cId="0" sldId="270"/>
            <ac:picMk id="3" creationId="{0B2D6903-2A95-4488-ABB0-64EEA60C0BE4}"/>
          </ac:picMkLst>
        </pc:picChg>
      </pc:sldChg>
      <pc:sldChg chg="modSp">
        <pc:chgData name="DIEGO ZONTA" userId="6f443014-1f0e-4557-86e3-89af1e0c551c" providerId="ADAL" clId="{82363135-19DC-4542-B17D-89F639A3B6EE}" dt="2019-03-25T10:16:34.740" v="2594" actId="20577"/>
        <pc:sldMkLst>
          <pc:docMk/>
          <pc:sldMk cId="827234799" sldId="288"/>
        </pc:sldMkLst>
        <pc:spChg chg="mod">
          <ac:chgData name="DIEGO ZONTA" userId="6f443014-1f0e-4557-86e3-89af1e0c551c" providerId="ADAL" clId="{82363135-19DC-4542-B17D-89F639A3B6EE}" dt="2019-03-25T07:42:45.359" v="1467" actId="1076"/>
          <ac:spMkLst>
            <pc:docMk/>
            <pc:sldMk cId="827234799" sldId="288"/>
            <ac:spMk id="15" creationId="{D6AC231A-8B54-420C-BF4F-ADC955E88F3B}"/>
          </ac:spMkLst>
        </pc:spChg>
        <pc:spChg chg="mod">
          <ac:chgData name="DIEGO ZONTA" userId="6f443014-1f0e-4557-86e3-89af1e0c551c" providerId="ADAL" clId="{82363135-19DC-4542-B17D-89F639A3B6EE}" dt="2019-03-25T07:41:18.006" v="1441" actId="1076"/>
          <ac:spMkLst>
            <pc:docMk/>
            <pc:sldMk cId="827234799" sldId="288"/>
            <ac:spMk id="17" creationId="{F9FA24EF-25B2-45A4-A742-1C9B56FE46C3}"/>
          </ac:spMkLst>
        </pc:spChg>
        <pc:spChg chg="mod">
          <ac:chgData name="DIEGO ZONTA" userId="6f443014-1f0e-4557-86e3-89af1e0c551c" providerId="ADAL" clId="{82363135-19DC-4542-B17D-89F639A3B6EE}" dt="2019-03-25T07:42:52.741" v="1468" actId="1076"/>
          <ac:spMkLst>
            <pc:docMk/>
            <pc:sldMk cId="827234799" sldId="288"/>
            <ac:spMk id="19" creationId="{7E290A81-170E-42C9-B03A-E3FF3778CF8F}"/>
          </ac:spMkLst>
        </pc:spChg>
        <pc:spChg chg="mod">
          <ac:chgData name="DIEGO ZONTA" userId="6f443014-1f0e-4557-86e3-89af1e0c551c" providerId="ADAL" clId="{82363135-19DC-4542-B17D-89F639A3B6EE}" dt="2019-03-25T07:41:56.863" v="1448" actId="1076"/>
          <ac:spMkLst>
            <pc:docMk/>
            <pc:sldMk cId="827234799" sldId="288"/>
            <ac:spMk id="21" creationId="{E3200D65-28D9-4319-9738-F8BA7A2CBB55}"/>
          </ac:spMkLst>
        </pc:spChg>
        <pc:spChg chg="mod">
          <ac:chgData name="DIEGO ZONTA" userId="6f443014-1f0e-4557-86e3-89af1e0c551c" providerId="ADAL" clId="{82363135-19DC-4542-B17D-89F639A3B6EE}" dt="2019-03-25T10:16:30.098" v="2593" actId="6549"/>
          <ac:spMkLst>
            <pc:docMk/>
            <pc:sldMk cId="827234799" sldId="288"/>
            <ac:spMk id="22" creationId="{F019929A-EA8F-4F15-9AE8-D779052356F4}"/>
          </ac:spMkLst>
        </pc:spChg>
        <pc:spChg chg="mod">
          <ac:chgData name="DIEGO ZONTA" userId="6f443014-1f0e-4557-86e3-89af1e0c551c" providerId="ADAL" clId="{82363135-19DC-4542-B17D-89F639A3B6EE}" dt="2019-03-25T10:16:34.740" v="2594" actId="20577"/>
          <ac:spMkLst>
            <pc:docMk/>
            <pc:sldMk cId="827234799" sldId="288"/>
            <ac:spMk id="23" creationId="{3A2042DD-F614-442F-B955-6AF68155226D}"/>
          </ac:spMkLst>
        </pc:spChg>
        <pc:spChg chg="mod">
          <ac:chgData name="DIEGO ZONTA" userId="6f443014-1f0e-4557-86e3-89af1e0c551c" providerId="ADAL" clId="{82363135-19DC-4542-B17D-89F639A3B6EE}" dt="2019-03-25T07:40:31.794" v="1412" actId="1076"/>
          <ac:spMkLst>
            <pc:docMk/>
            <pc:sldMk cId="827234799" sldId="288"/>
            <ac:spMk id="24" creationId="{31DE92DF-71FF-4AC1-9C46-735A27F22F4D}"/>
          </ac:spMkLst>
        </pc:spChg>
        <pc:picChg chg="mod">
          <ac:chgData name="DIEGO ZONTA" userId="6f443014-1f0e-4557-86e3-89af1e0c551c" providerId="ADAL" clId="{82363135-19DC-4542-B17D-89F639A3B6EE}" dt="2019-03-25T07:40:41.109" v="1436" actId="1038"/>
          <ac:picMkLst>
            <pc:docMk/>
            <pc:sldMk cId="827234799" sldId="288"/>
            <ac:picMk id="12" creationId="{B762AABB-C7CF-4DD5-A61F-73F28027C7F6}"/>
          </ac:picMkLst>
        </pc:picChg>
        <pc:picChg chg="mod">
          <ac:chgData name="DIEGO ZONTA" userId="6f443014-1f0e-4557-86e3-89af1e0c551c" providerId="ADAL" clId="{82363135-19DC-4542-B17D-89F639A3B6EE}" dt="2019-03-25T07:40:52.365" v="1438" actId="1076"/>
          <ac:picMkLst>
            <pc:docMk/>
            <pc:sldMk cId="827234799" sldId="288"/>
            <ac:picMk id="14" creationId="{C504AA17-89DF-4517-B1BA-50562C2347C1}"/>
          </ac:picMkLst>
        </pc:picChg>
        <pc:picChg chg="mod">
          <ac:chgData name="DIEGO ZONTA" userId="6f443014-1f0e-4557-86e3-89af1e0c551c" providerId="ADAL" clId="{82363135-19DC-4542-B17D-89F639A3B6EE}" dt="2019-03-25T07:40:47.495" v="1437" actId="1076"/>
          <ac:picMkLst>
            <pc:docMk/>
            <pc:sldMk cId="827234799" sldId="288"/>
            <ac:picMk id="16" creationId="{16ABC1F0-BB97-48DD-95E3-2D8FABEEEE47}"/>
          </ac:picMkLst>
        </pc:picChg>
        <pc:picChg chg="mod">
          <ac:chgData name="DIEGO ZONTA" userId="6f443014-1f0e-4557-86e3-89af1e0c551c" providerId="ADAL" clId="{82363135-19DC-4542-B17D-89F639A3B6EE}" dt="2019-03-25T07:41:01.861" v="1439" actId="1076"/>
          <ac:picMkLst>
            <pc:docMk/>
            <pc:sldMk cId="827234799" sldId="288"/>
            <ac:picMk id="18" creationId="{907374B7-EE18-430B-B9CE-C2983082A34B}"/>
          </ac:picMkLst>
        </pc:picChg>
      </pc:sldChg>
      <pc:sldChg chg="addSp modSp ord setBg">
        <pc:chgData name="DIEGO ZONTA" userId="6f443014-1f0e-4557-86e3-89af1e0c551c" providerId="ADAL" clId="{82363135-19DC-4542-B17D-89F639A3B6EE}" dt="2019-03-26T13:06:29.705" v="3783" actId="1076"/>
        <pc:sldMkLst>
          <pc:docMk/>
          <pc:sldMk cId="3959805498" sldId="289"/>
        </pc:sldMkLst>
        <pc:spChg chg="mod">
          <ac:chgData name="DIEGO ZONTA" userId="6f443014-1f0e-4557-86e3-89af1e0c551c" providerId="ADAL" clId="{82363135-19DC-4542-B17D-89F639A3B6EE}" dt="2019-03-25T07:38:35.996" v="1364" actId="1076"/>
          <ac:spMkLst>
            <pc:docMk/>
            <pc:sldMk cId="3959805498" sldId="289"/>
            <ac:spMk id="2" creationId="{E7085E4F-AF3E-4961-A50B-89ED0935B81C}"/>
          </ac:spMkLst>
        </pc:spChg>
        <pc:spChg chg="add mod">
          <ac:chgData name="DIEGO ZONTA" userId="6f443014-1f0e-4557-86e3-89af1e0c551c" providerId="ADAL" clId="{82363135-19DC-4542-B17D-89F639A3B6EE}" dt="2019-03-26T13:06:29.705" v="3783" actId="1076"/>
          <ac:spMkLst>
            <pc:docMk/>
            <pc:sldMk cId="3959805498" sldId="289"/>
            <ac:spMk id="3" creationId="{72471DE7-9780-4AF9-A344-D3086B0ADC56}"/>
          </ac:spMkLst>
        </pc:spChg>
      </pc:sldChg>
      <pc:sldChg chg="modSp ord">
        <pc:chgData name="DIEGO ZONTA" userId="6f443014-1f0e-4557-86e3-89af1e0c551c" providerId="ADAL" clId="{82363135-19DC-4542-B17D-89F639A3B6EE}" dt="2019-03-25T20:35:12.471" v="3123" actId="14100"/>
        <pc:sldMkLst>
          <pc:docMk/>
          <pc:sldMk cId="3254796936" sldId="290"/>
        </pc:sldMkLst>
        <pc:picChg chg="mod">
          <ac:chgData name="DIEGO ZONTA" userId="6f443014-1f0e-4557-86e3-89af1e0c551c" providerId="ADAL" clId="{82363135-19DC-4542-B17D-89F639A3B6EE}" dt="2019-03-25T20:35:12.471" v="3123" actId="14100"/>
          <ac:picMkLst>
            <pc:docMk/>
            <pc:sldMk cId="3254796936" sldId="290"/>
            <ac:picMk id="4" creationId="{B0ABFC00-D3D1-4238-AF28-2FDAC139B4AE}"/>
          </ac:picMkLst>
        </pc:picChg>
      </pc:sldChg>
      <pc:sldChg chg="modSp">
        <pc:chgData name="DIEGO ZONTA" userId="6f443014-1f0e-4557-86e3-89af1e0c551c" providerId="ADAL" clId="{82363135-19DC-4542-B17D-89F639A3B6EE}" dt="2019-03-25T07:49:26.506" v="1646" actId="20577"/>
        <pc:sldMkLst>
          <pc:docMk/>
          <pc:sldMk cId="1503162105" sldId="291"/>
        </pc:sldMkLst>
        <pc:spChg chg="mod">
          <ac:chgData name="DIEGO ZONTA" userId="6f443014-1f0e-4557-86e3-89af1e0c551c" providerId="ADAL" clId="{82363135-19DC-4542-B17D-89F639A3B6EE}" dt="2019-03-25T07:43:26.838" v="1485" actId="255"/>
          <ac:spMkLst>
            <pc:docMk/>
            <pc:sldMk cId="1503162105" sldId="291"/>
            <ac:spMk id="9" creationId="{5B47928E-355B-4710-8630-61741F591A01}"/>
          </ac:spMkLst>
        </pc:spChg>
        <pc:graphicFrameChg chg="mod">
          <ac:chgData name="DIEGO ZONTA" userId="6f443014-1f0e-4557-86e3-89af1e0c551c" providerId="ADAL" clId="{82363135-19DC-4542-B17D-89F639A3B6EE}" dt="2019-03-25T07:49:26.506" v="1646" actId="20577"/>
          <ac:graphicFrameMkLst>
            <pc:docMk/>
            <pc:sldMk cId="1503162105" sldId="291"/>
            <ac:graphicFrameMk id="3" creationId="{06EA3437-9B99-4200-9000-B36E182B7882}"/>
          </ac:graphicFrameMkLst>
        </pc:graphicFrameChg>
      </pc:sldChg>
      <pc:sldChg chg="addSp delSp modSp">
        <pc:chgData name="DIEGO ZONTA" userId="6f443014-1f0e-4557-86e3-89af1e0c551c" providerId="ADAL" clId="{82363135-19DC-4542-B17D-89F639A3B6EE}" dt="2019-03-25T08:17:11.411" v="2318" actId="1076"/>
        <pc:sldMkLst>
          <pc:docMk/>
          <pc:sldMk cId="4260502325" sldId="292"/>
        </pc:sldMkLst>
        <pc:spChg chg="add mod">
          <ac:chgData name="DIEGO ZONTA" userId="6f443014-1f0e-4557-86e3-89af1e0c551c" providerId="ADAL" clId="{82363135-19DC-4542-B17D-89F639A3B6EE}" dt="2019-03-25T08:14:13.057" v="2249" actId="1076"/>
          <ac:spMkLst>
            <pc:docMk/>
            <pc:sldMk cId="4260502325" sldId="292"/>
            <ac:spMk id="6" creationId="{FC5063B3-3DB4-4D99-9988-8FFD7EE1582B}"/>
          </ac:spMkLst>
        </pc:spChg>
        <pc:spChg chg="add mod">
          <ac:chgData name="DIEGO ZONTA" userId="6f443014-1f0e-4557-86e3-89af1e0c551c" providerId="ADAL" clId="{82363135-19DC-4542-B17D-89F639A3B6EE}" dt="2019-03-25T08:17:01.635" v="2317" actId="14100"/>
          <ac:spMkLst>
            <pc:docMk/>
            <pc:sldMk cId="4260502325" sldId="292"/>
            <ac:spMk id="9" creationId="{FECEA962-98E1-403C-9B4B-1CF46B8A1C74}"/>
          </ac:spMkLst>
        </pc:spChg>
        <pc:picChg chg="del">
          <ac:chgData name="DIEGO ZONTA" userId="6f443014-1f0e-4557-86e3-89af1e0c551c" providerId="ADAL" clId="{82363135-19DC-4542-B17D-89F639A3B6EE}" dt="2019-03-25T08:07:46.491" v="2195" actId="478"/>
          <ac:picMkLst>
            <pc:docMk/>
            <pc:sldMk cId="4260502325" sldId="292"/>
            <ac:picMk id="2" creationId="{65CFE494-C2C4-4410-9F96-F7FD3F933AE6}"/>
          </ac:picMkLst>
        </pc:picChg>
        <pc:picChg chg="add del">
          <ac:chgData name="DIEGO ZONTA" userId="6f443014-1f0e-4557-86e3-89af1e0c551c" providerId="ADAL" clId="{82363135-19DC-4542-B17D-89F639A3B6EE}" dt="2019-03-25T08:11:42.304" v="2197" actId="478"/>
          <ac:picMkLst>
            <pc:docMk/>
            <pc:sldMk cId="4260502325" sldId="292"/>
            <ac:picMk id="3" creationId="{B8232315-7FD6-46A5-A967-379B3D245460}"/>
          </ac:picMkLst>
        </pc:picChg>
        <pc:picChg chg="add del">
          <ac:chgData name="DIEGO ZONTA" userId="6f443014-1f0e-4557-86e3-89af1e0c551c" providerId="ADAL" clId="{82363135-19DC-4542-B17D-89F639A3B6EE}" dt="2019-03-25T08:12:42.548" v="2199" actId="478"/>
          <ac:picMkLst>
            <pc:docMk/>
            <pc:sldMk cId="4260502325" sldId="292"/>
            <ac:picMk id="4" creationId="{CB477232-A4BD-44F3-ACCF-E712DEBEEFE0}"/>
          </ac:picMkLst>
        </pc:picChg>
        <pc:picChg chg="add mod">
          <ac:chgData name="DIEGO ZONTA" userId="6f443014-1f0e-4557-86e3-89af1e0c551c" providerId="ADAL" clId="{82363135-19DC-4542-B17D-89F639A3B6EE}" dt="2019-03-25T08:14:08.093" v="2248" actId="1076"/>
          <ac:picMkLst>
            <pc:docMk/>
            <pc:sldMk cId="4260502325" sldId="292"/>
            <ac:picMk id="5" creationId="{42D67498-720C-4B0A-8739-EAEAD8774170}"/>
          </ac:picMkLst>
        </pc:picChg>
        <pc:cxnChg chg="add mod">
          <ac:chgData name="DIEGO ZONTA" userId="6f443014-1f0e-4557-86e3-89af1e0c551c" providerId="ADAL" clId="{82363135-19DC-4542-B17D-89F639A3B6EE}" dt="2019-03-25T08:17:11.411" v="2318" actId="1076"/>
          <ac:cxnSpMkLst>
            <pc:docMk/>
            <pc:sldMk cId="4260502325" sldId="292"/>
            <ac:cxnSpMk id="8" creationId="{7BB8037B-4179-4A59-9195-E5AD6CA6C624}"/>
          </ac:cxnSpMkLst>
        </pc:cxnChg>
      </pc:sldChg>
      <pc:sldChg chg="addSp modSp ord">
        <pc:chgData name="DIEGO ZONTA" userId="6f443014-1f0e-4557-86e3-89af1e0c551c" providerId="ADAL" clId="{82363135-19DC-4542-B17D-89F639A3B6EE}" dt="2019-03-25T10:07:35.867" v="2506"/>
        <pc:sldMkLst>
          <pc:docMk/>
          <pc:sldMk cId="3102364414" sldId="293"/>
        </pc:sldMkLst>
        <pc:spChg chg="add mod">
          <ac:chgData name="DIEGO ZONTA" userId="6f443014-1f0e-4557-86e3-89af1e0c551c" providerId="ADAL" clId="{82363135-19DC-4542-B17D-89F639A3B6EE}" dt="2019-03-25T10:07:13.402" v="2504" actId="1076"/>
          <ac:spMkLst>
            <pc:docMk/>
            <pc:sldMk cId="3102364414" sldId="293"/>
            <ac:spMk id="2" creationId="{8F2E4876-8D08-4E37-9536-0645AB24B50E}"/>
          </ac:spMkLst>
        </pc:spChg>
        <pc:spChg chg="mod">
          <ac:chgData name="DIEGO ZONTA" userId="6f443014-1f0e-4557-86e3-89af1e0c551c" providerId="ADAL" clId="{82363135-19DC-4542-B17D-89F639A3B6EE}" dt="2019-03-25T08:18:46.059" v="2387" actId="1038"/>
          <ac:spMkLst>
            <pc:docMk/>
            <pc:sldMk cId="3102364414" sldId="293"/>
            <ac:spMk id="6" creationId="{AAEA754E-54C4-4A6E-96BE-29B4DC54E1C3}"/>
          </ac:spMkLst>
        </pc:spChg>
        <pc:spChg chg="mod">
          <ac:chgData name="DIEGO ZONTA" userId="6f443014-1f0e-4557-86e3-89af1e0c551c" providerId="ADAL" clId="{82363135-19DC-4542-B17D-89F639A3B6EE}" dt="2019-03-25T08:18:20.520" v="2343" actId="255"/>
          <ac:spMkLst>
            <pc:docMk/>
            <pc:sldMk cId="3102364414" sldId="293"/>
            <ac:spMk id="8" creationId="{15165C1E-E7CB-4EA1-9F90-2A11E56A5451}"/>
          </ac:spMkLst>
        </pc:spChg>
        <pc:spChg chg="mod">
          <ac:chgData name="DIEGO ZONTA" userId="6f443014-1f0e-4557-86e3-89af1e0c551c" providerId="ADAL" clId="{82363135-19DC-4542-B17D-89F639A3B6EE}" dt="2019-03-25T08:19:18.585" v="2395"/>
          <ac:spMkLst>
            <pc:docMk/>
            <pc:sldMk cId="3102364414" sldId="293"/>
            <ac:spMk id="9" creationId="{881E629B-31D7-4FAA-93ED-9D75CFB37F60}"/>
          </ac:spMkLst>
        </pc:spChg>
        <pc:spChg chg="mod">
          <ac:chgData name="DIEGO ZONTA" userId="6f443014-1f0e-4557-86e3-89af1e0c551c" providerId="ADAL" clId="{82363135-19DC-4542-B17D-89F639A3B6EE}" dt="2019-03-25T08:19:20.920" v="2396"/>
          <ac:spMkLst>
            <pc:docMk/>
            <pc:sldMk cId="3102364414" sldId="293"/>
            <ac:spMk id="10" creationId="{F6927100-CF2A-43EC-AE88-31EE29B7FE31}"/>
          </ac:spMkLst>
        </pc:spChg>
        <pc:spChg chg="mod">
          <ac:chgData name="DIEGO ZONTA" userId="6f443014-1f0e-4557-86e3-89af1e0c551c" providerId="ADAL" clId="{82363135-19DC-4542-B17D-89F639A3B6EE}" dt="2019-03-25T08:19:30.933" v="2403" actId="20577"/>
          <ac:spMkLst>
            <pc:docMk/>
            <pc:sldMk cId="3102364414" sldId="293"/>
            <ac:spMk id="14" creationId="{10B07B4E-A07E-4788-AA36-0E93C133D266}"/>
          </ac:spMkLst>
        </pc:spChg>
        <pc:spChg chg="mod">
          <ac:chgData name="DIEGO ZONTA" userId="6f443014-1f0e-4557-86e3-89af1e0c551c" providerId="ADAL" clId="{82363135-19DC-4542-B17D-89F639A3B6EE}" dt="2019-03-25T08:19:38.581" v="2413" actId="20577"/>
          <ac:spMkLst>
            <pc:docMk/>
            <pc:sldMk cId="3102364414" sldId="293"/>
            <ac:spMk id="15" creationId="{B4E1FC5D-FC66-492E-A783-9132E8D13825}"/>
          </ac:spMkLst>
        </pc:spChg>
        <pc:spChg chg="mod">
          <ac:chgData name="DIEGO ZONTA" userId="6f443014-1f0e-4557-86e3-89af1e0c551c" providerId="ADAL" clId="{82363135-19DC-4542-B17D-89F639A3B6EE}" dt="2019-03-25T08:19:42.116" v="2417" actId="20577"/>
          <ac:spMkLst>
            <pc:docMk/>
            <pc:sldMk cId="3102364414" sldId="293"/>
            <ac:spMk id="16" creationId="{FCD20DF8-D20C-42EA-9D82-FA677C2F5E18}"/>
          </ac:spMkLst>
        </pc:spChg>
        <pc:spChg chg="mod">
          <ac:chgData name="DIEGO ZONTA" userId="6f443014-1f0e-4557-86e3-89af1e0c551c" providerId="ADAL" clId="{82363135-19DC-4542-B17D-89F639A3B6EE}" dt="2019-03-25T08:30:57.947" v="2456" actId="1076"/>
          <ac:spMkLst>
            <pc:docMk/>
            <pc:sldMk cId="3102364414" sldId="293"/>
            <ac:spMk id="20" creationId="{0B2D2752-5F73-4F59-921C-7884FBB65BCC}"/>
          </ac:spMkLst>
        </pc:spChg>
      </pc:sldChg>
      <pc:sldChg chg="addSp delSp modSp ord setBg">
        <pc:chgData name="DIEGO ZONTA" userId="6f443014-1f0e-4557-86e3-89af1e0c551c" providerId="ADAL" clId="{82363135-19DC-4542-B17D-89F639A3B6EE}" dt="2019-03-25T20:39:21.553" v="3146" actId="115"/>
        <pc:sldMkLst>
          <pc:docMk/>
          <pc:sldMk cId="500068957" sldId="301"/>
        </pc:sldMkLst>
        <pc:spChg chg="del">
          <ac:chgData name="DIEGO ZONTA" userId="6f443014-1f0e-4557-86e3-89af1e0c551c" providerId="ADAL" clId="{82363135-19DC-4542-B17D-89F639A3B6EE}" dt="2019-03-24T10:41:53.490" v="450" actId="478"/>
          <ac:spMkLst>
            <pc:docMk/>
            <pc:sldMk cId="500068957" sldId="301"/>
            <ac:spMk id="2" creationId="{D02D49AC-A4B8-47D1-8B23-8E715D4B1A3B}"/>
          </ac:spMkLst>
        </pc:spChg>
        <pc:spChg chg="add mod">
          <ac:chgData name="DIEGO ZONTA" userId="6f443014-1f0e-4557-86e3-89af1e0c551c" providerId="ADAL" clId="{82363135-19DC-4542-B17D-89F639A3B6EE}" dt="2019-03-25T20:39:21.553" v="3146" actId="115"/>
          <ac:spMkLst>
            <pc:docMk/>
            <pc:sldMk cId="500068957" sldId="301"/>
            <ac:spMk id="4" creationId="{E8E97D75-E73D-44D7-A694-F74B5D66BD4A}"/>
          </ac:spMkLst>
        </pc:spChg>
        <pc:spChg chg="mod">
          <ac:chgData name="DIEGO ZONTA" userId="6f443014-1f0e-4557-86e3-89af1e0c551c" providerId="ADAL" clId="{82363135-19DC-4542-B17D-89F639A3B6EE}" dt="2019-03-24T11:02:40.145" v="603" actId="1076"/>
          <ac:spMkLst>
            <pc:docMk/>
            <pc:sldMk cId="500068957" sldId="301"/>
            <ac:spMk id="5" creationId="{673ACCCD-86C6-4880-A8D5-542387E28E28}"/>
          </ac:spMkLst>
        </pc:spChg>
        <pc:spChg chg="add mod">
          <ac:chgData name="DIEGO ZONTA" userId="6f443014-1f0e-4557-86e3-89af1e0c551c" providerId="ADAL" clId="{82363135-19DC-4542-B17D-89F639A3B6EE}" dt="2019-03-24T11:05:20.535" v="647" actId="14100"/>
          <ac:spMkLst>
            <pc:docMk/>
            <pc:sldMk cId="500068957" sldId="301"/>
            <ac:spMk id="6" creationId="{A26326F4-203A-4B31-BA2A-9206B43F7259}"/>
          </ac:spMkLst>
        </pc:spChg>
        <pc:spChg chg="add mod">
          <ac:chgData name="DIEGO ZONTA" userId="6f443014-1f0e-4557-86e3-89af1e0c551c" providerId="ADAL" clId="{82363135-19DC-4542-B17D-89F639A3B6EE}" dt="2019-03-25T20:36:07.849" v="3132" actId="20577"/>
          <ac:spMkLst>
            <pc:docMk/>
            <pc:sldMk cId="500068957" sldId="301"/>
            <ac:spMk id="7" creationId="{571CC76C-D4CB-4929-AE33-A4F2EA732BDD}"/>
          </ac:spMkLst>
        </pc:spChg>
        <pc:picChg chg="mod">
          <ac:chgData name="DIEGO ZONTA" userId="6f443014-1f0e-4557-86e3-89af1e0c551c" providerId="ADAL" clId="{82363135-19DC-4542-B17D-89F639A3B6EE}" dt="2019-03-24T11:01:27.285" v="558" actId="1076"/>
          <ac:picMkLst>
            <pc:docMk/>
            <pc:sldMk cId="500068957" sldId="301"/>
            <ac:picMk id="3" creationId="{079D9DC9-3F46-48CF-A993-2EEE3B38EB4A}"/>
          </ac:picMkLst>
        </pc:picChg>
      </pc:sldChg>
      <pc:sldChg chg="addSp modSp ord">
        <pc:chgData name="DIEGO ZONTA" userId="6f443014-1f0e-4557-86e3-89af1e0c551c" providerId="ADAL" clId="{82363135-19DC-4542-B17D-89F639A3B6EE}" dt="2019-03-25T11:10:40.667" v="3090" actId="207"/>
        <pc:sldMkLst>
          <pc:docMk/>
          <pc:sldMk cId="1975124288" sldId="302"/>
        </pc:sldMkLst>
        <pc:spChg chg="add mod ord">
          <ac:chgData name="DIEGO ZONTA" userId="6f443014-1f0e-4557-86e3-89af1e0c551c" providerId="ADAL" clId="{82363135-19DC-4542-B17D-89F639A3B6EE}" dt="2019-03-25T11:10:40.667" v="3090" actId="207"/>
          <ac:spMkLst>
            <pc:docMk/>
            <pc:sldMk cId="1975124288" sldId="302"/>
            <ac:spMk id="2" creationId="{65154197-54A1-4483-AB33-040F3F3BA9D9}"/>
          </ac:spMkLst>
        </pc:spChg>
        <pc:spChg chg="mod">
          <ac:chgData name="DIEGO ZONTA" userId="6f443014-1f0e-4557-86e3-89af1e0c551c" providerId="ADAL" clId="{82363135-19DC-4542-B17D-89F639A3B6EE}" dt="2019-03-25T11:03:43.195" v="3084" actId="20577"/>
          <ac:spMkLst>
            <pc:docMk/>
            <pc:sldMk cId="1975124288" sldId="302"/>
            <ac:spMk id="6" creationId="{F42C9F64-6613-44D9-8162-3C4B1B918CC6}"/>
          </ac:spMkLst>
        </pc:spChg>
      </pc:sldChg>
      <pc:sldChg chg="addSp delSp modSp setBg">
        <pc:chgData name="DIEGO ZONTA" userId="6f443014-1f0e-4557-86e3-89af1e0c551c" providerId="ADAL" clId="{82363135-19DC-4542-B17D-89F639A3B6EE}" dt="2019-04-09T19:22:27.508" v="5057" actId="1076"/>
        <pc:sldMkLst>
          <pc:docMk/>
          <pc:sldMk cId="2756245887" sldId="303"/>
        </pc:sldMkLst>
        <pc:spChg chg="add del mod">
          <ac:chgData name="DIEGO ZONTA" userId="6f443014-1f0e-4557-86e3-89af1e0c551c" providerId="ADAL" clId="{82363135-19DC-4542-B17D-89F639A3B6EE}" dt="2019-04-09T19:02:19.340" v="4906" actId="478"/>
          <ac:spMkLst>
            <pc:docMk/>
            <pc:sldMk cId="2756245887" sldId="303"/>
            <ac:spMk id="2" creationId="{1BB8E39F-BCCD-49D5-9B8C-2AA997F4FC4E}"/>
          </ac:spMkLst>
        </pc:spChg>
        <pc:spChg chg="add mod">
          <ac:chgData name="DIEGO ZONTA" userId="6f443014-1f0e-4557-86e3-89af1e0c551c" providerId="ADAL" clId="{82363135-19DC-4542-B17D-89F639A3B6EE}" dt="2019-04-09T19:19:10.119" v="5039" actId="14100"/>
          <ac:spMkLst>
            <pc:docMk/>
            <pc:sldMk cId="2756245887" sldId="303"/>
            <ac:spMk id="4" creationId="{3D5A3AC5-3DE0-408E-B522-40DD3B688129}"/>
          </ac:spMkLst>
        </pc:spChg>
        <pc:spChg chg="add mod">
          <ac:chgData name="DIEGO ZONTA" userId="6f443014-1f0e-4557-86e3-89af1e0c551c" providerId="ADAL" clId="{82363135-19DC-4542-B17D-89F639A3B6EE}" dt="2019-04-09T19:18:55.530" v="5038" actId="14100"/>
          <ac:spMkLst>
            <pc:docMk/>
            <pc:sldMk cId="2756245887" sldId="303"/>
            <ac:spMk id="5" creationId="{56E57328-EF72-48B2-B4C0-9E5665A34E92}"/>
          </ac:spMkLst>
        </pc:spChg>
        <pc:spChg chg="add mod">
          <ac:chgData name="DIEGO ZONTA" userId="6f443014-1f0e-4557-86e3-89af1e0c551c" providerId="ADAL" clId="{82363135-19DC-4542-B17D-89F639A3B6EE}" dt="2019-04-09T19:09:19.168" v="4986" actId="1076"/>
          <ac:spMkLst>
            <pc:docMk/>
            <pc:sldMk cId="2756245887" sldId="303"/>
            <ac:spMk id="6" creationId="{BC52BC82-B3DD-4A88-B17C-0B2FBF9540CC}"/>
          </ac:spMkLst>
        </pc:spChg>
        <pc:spChg chg="del mod">
          <ac:chgData name="DIEGO ZONTA" userId="6f443014-1f0e-4557-86e3-89af1e0c551c" providerId="ADAL" clId="{82363135-19DC-4542-B17D-89F639A3B6EE}" dt="2019-04-09T19:02:17.666" v="4905" actId="478"/>
          <ac:spMkLst>
            <pc:docMk/>
            <pc:sldMk cId="2756245887" sldId="303"/>
            <ac:spMk id="8" creationId="{9F9B14A7-9270-4598-BC15-1AFC69F41319}"/>
          </ac:spMkLst>
        </pc:spChg>
        <pc:spChg chg="add mod">
          <ac:chgData name="DIEGO ZONTA" userId="6f443014-1f0e-4557-86e3-89af1e0c551c" providerId="ADAL" clId="{82363135-19DC-4542-B17D-89F639A3B6EE}" dt="2019-04-09T19:22:27.508" v="5057" actId="1076"/>
          <ac:spMkLst>
            <pc:docMk/>
            <pc:sldMk cId="2756245887" sldId="303"/>
            <ac:spMk id="10" creationId="{05811A6C-E668-4868-9171-EBD6EED7EC76}"/>
          </ac:spMkLst>
        </pc:spChg>
        <pc:picChg chg="del">
          <ac:chgData name="DIEGO ZONTA" userId="6f443014-1f0e-4557-86e3-89af1e0c551c" providerId="ADAL" clId="{82363135-19DC-4542-B17D-89F639A3B6EE}" dt="2019-03-25T10:30:47.741" v="2599" actId="478"/>
          <ac:picMkLst>
            <pc:docMk/>
            <pc:sldMk cId="2756245887" sldId="303"/>
            <ac:picMk id="2" creationId="{52BF0A78-4762-40F5-A3C1-60D2465FB584}"/>
          </ac:picMkLst>
        </pc:picChg>
        <pc:picChg chg="add mod">
          <ac:chgData name="DIEGO ZONTA" userId="6f443014-1f0e-4557-86e3-89af1e0c551c" providerId="ADAL" clId="{82363135-19DC-4542-B17D-89F639A3B6EE}" dt="2019-04-09T19:14:45.696" v="4996" actId="1076"/>
          <ac:picMkLst>
            <pc:docMk/>
            <pc:sldMk cId="2756245887" sldId="303"/>
            <ac:picMk id="3" creationId="{F10C700A-0469-45AF-82C1-2F02E80ACA8D}"/>
          </ac:picMkLst>
        </pc:picChg>
        <pc:cxnChg chg="add mod">
          <ac:chgData name="DIEGO ZONTA" userId="6f443014-1f0e-4557-86e3-89af1e0c551c" providerId="ADAL" clId="{82363135-19DC-4542-B17D-89F639A3B6EE}" dt="2019-04-09T19:19:26.805" v="5040" actId="11529"/>
          <ac:cxnSpMkLst>
            <pc:docMk/>
            <pc:sldMk cId="2756245887" sldId="303"/>
            <ac:cxnSpMk id="9" creationId="{AECD2422-8E71-427B-838A-6AE0DD663205}"/>
          </ac:cxnSpMkLst>
        </pc:cxnChg>
      </pc:sldChg>
      <pc:sldChg chg="modSp ord setBg">
        <pc:chgData name="DIEGO ZONTA" userId="6f443014-1f0e-4557-86e3-89af1e0c551c" providerId="ADAL" clId="{82363135-19DC-4542-B17D-89F639A3B6EE}" dt="2019-03-25T10:48:17.558" v="2904" actId="1076"/>
        <pc:sldMkLst>
          <pc:docMk/>
          <pc:sldMk cId="3062289949" sldId="304"/>
        </pc:sldMkLst>
        <pc:spChg chg="mod">
          <ac:chgData name="DIEGO ZONTA" userId="6f443014-1f0e-4557-86e3-89af1e0c551c" providerId="ADAL" clId="{82363135-19DC-4542-B17D-89F639A3B6EE}" dt="2019-03-25T10:46:14.496" v="2821" actId="1076"/>
          <ac:spMkLst>
            <pc:docMk/>
            <pc:sldMk cId="3062289949" sldId="304"/>
            <ac:spMk id="152" creationId="{00000000-0000-0000-0000-000000000000}"/>
          </ac:spMkLst>
        </pc:spChg>
        <pc:graphicFrameChg chg="mod modGraphic">
          <ac:chgData name="DIEGO ZONTA" userId="6f443014-1f0e-4557-86e3-89af1e0c551c" providerId="ADAL" clId="{82363135-19DC-4542-B17D-89F639A3B6EE}" dt="2019-03-25T10:48:17.558" v="2904" actId="1076"/>
          <ac:graphicFrameMkLst>
            <pc:docMk/>
            <pc:sldMk cId="3062289949" sldId="304"/>
            <ac:graphicFrameMk id="2" creationId="{3FCF1D4C-5C23-4882-9ECE-ACD4F8601FD4}"/>
          </ac:graphicFrameMkLst>
        </pc:graphicFrameChg>
      </pc:sldChg>
      <pc:sldChg chg="addSp delSp modSp modAnim">
        <pc:chgData name="DIEGO ZONTA" userId="6f443014-1f0e-4557-86e3-89af1e0c551c" providerId="ADAL" clId="{82363135-19DC-4542-B17D-89F639A3B6EE}" dt="2019-03-24T10:41:22.521" v="448" actId="20577"/>
        <pc:sldMkLst>
          <pc:docMk/>
          <pc:sldMk cId="1483267753" sldId="305"/>
        </pc:sldMkLst>
        <pc:spChg chg="add mod">
          <ac:chgData name="DIEGO ZONTA" userId="6f443014-1f0e-4557-86e3-89af1e0c551c" providerId="ADAL" clId="{82363135-19DC-4542-B17D-89F639A3B6EE}" dt="2019-03-24T10:36:33.911" v="394" actId="1076"/>
          <ac:spMkLst>
            <pc:docMk/>
            <pc:sldMk cId="1483267753" sldId="305"/>
            <ac:spMk id="3" creationId="{57142296-8DFC-43BA-B9AC-2A555037A3AB}"/>
          </ac:spMkLst>
        </pc:spChg>
        <pc:spChg chg="add del mod">
          <ac:chgData name="DIEGO ZONTA" userId="6f443014-1f0e-4557-86e3-89af1e0c551c" providerId="ADAL" clId="{82363135-19DC-4542-B17D-89F639A3B6EE}" dt="2019-03-24T10:37:08.364" v="401" actId="478"/>
          <ac:spMkLst>
            <pc:docMk/>
            <pc:sldMk cId="1483267753" sldId="305"/>
            <ac:spMk id="4" creationId="{F1F80C5D-C71E-42FD-8C3B-0048127C3528}"/>
          </ac:spMkLst>
        </pc:spChg>
        <pc:spChg chg="add del mod">
          <ac:chgData name="DIEGO ZONTA" userId="6f443014-1f0e-4557-86e3-89af1e0c551c" providerId="ADAL" clId="{82363135-19DC-4542-B17D-89F639A3B6EE}" dt="2019-03-24T10:37:54.208" v="409" actId="478"/>
          <ac:spMkLst>
            <pc:docMk/>
            <pc:sldMk cId="1483267753" sldId="305"/>
            <ac:spMk id="7" creationId="{DF612AC3-19D8-44A6-AE52-2D21AA86FDCF}"/>
          </ac:spMkLst>
        </pc:spChg>
        <pc:spChg chg="add mod">
          <ac:chgData name="DIEGO ZONTA" userId="6f443014-1f0e-4557-86e3-89af1e0c551c" providerId="ADAL" clId="{82363135-19DC-4542-B17D-89F639A3B6EE}" dt="2019-03-24T10:39:05.661" v="421" actId="14100"/>
          <ac:spMkLst>
            <pc:docMk/>
            <pc:sldMk cId="1483267753" sldId="305"/>
            <ac:spMk id="8" creationId="{F9833B4A-A990-48D6-A3D4-7D98046C1956}"/>
          </ac:spMkLst>
        </pc:spChg>
        <pc:spChg chg="add mod">
          <ac:chgData name="DIEGO ZONTA" userId="6f443014-1f0e-4557-86e3-89af1e0c551c" providerId="ADAL" clId="{82363135-19DC-4542-B17D-89F639A3B6EE}" dt="2019-03-24T10:40:58.363" v="439" actId="20577"/>
          <ac:spMkLst>
            <pc:docMk/>
            <pc:sldMk cId="1483267753" sldId="305"/>
            <ac:spMk id="9" creationId="{3019B298-DC76-4CC9-84B4-7863A9B58695}"/>
          </ac:spMkLst>
        </pc:spChg>
        <pc:spChg chg="add mod">
          <ac:chgData name="DIEGO ZONTA" userId="6f443014-1f0e-4557-86e3-89af1e0c551c" providerId="ADAL" clId="{82363135-19DC-4542-B17D-89F639A3B6EE}" dt="2019-03-24T10:39:42.334" v="428" actId="1076"/>
          <ac:spMkLst>
            <pc:docMk/>
            <pc:sldMk cId="1483267753" sldId="305"/>
            <ac:spMk id="11" creationId="{DA7D62D2-C7C6-4DA3-839F-37E490329B20}"/>
          </ac:spMkLst>
        </pc:spChg>
        <pc:spChg chg="add mod">
          <ac:chgData name="DIEGO ZONTA" userId="6f443014-1f0e-4557-86e3-89af1e0c551c" providerId="ADAL" clId="{82363135-19DC-4542-B17D-89F639A3B6EE}" dt="2019-03-24T10:41:22.521" v="448" actId="20577"/>
          <ac:spMkLst>
            <pc:docMk/>
            <pc:sldMk cId="1483267753" sldId="305"/>
            <ac:spMk id="13" creationId="{86B136B6-7B0D-4AF7-9D95-450788F2FED4}"/>
          </ac:spMkLst>
        </pc:spChg>
        <pc:spChg chg="mod">
          <ac:chgData name="DIEGO ZONTA" userId="6f443014-1f0e-4557-86e3-89af1e0c551c" providerId="ADAL" clId="{82363135-19DC-4542-B17D-89F639A3B6EE}" dt="2019-03-24T09:42:43.423" v="27" actId="6549"/>
          <ac:spMkLst>
            <pc:docMk/>
            <pc:sldMk cId="1483267753" sldId="305"/>
            <ac:spMk id="152" creationId="{00000000-0000-0000-0000-000000000000}"/>
          </ac:spMkLst>
        </pc:spChg>
        <pc:picChg chg="add del mod">
          <ac:chgData name="DIEGO ZONTA" userId="6f443014-1f0e-4557-86e3-89af1e0c551c" providerId="ADAL" clId="{82363135-19DC-4542-B17D-89F639A3B6EE}" dt="2019-03-24T10:29:26.210" v="222" actId="478"/>
          <ac:picMkLst>
            <pc:docMk/>
            <pc:sldMk cId="1483267753" sldId="305"/>
            <ac:picMk id="2" creationId="{311311C6-1F59-4EEE-9CEB-D19885F46362}"/>
          </ac:picMkLst>
        </pc:picChg>
        <pc:picChg chg="add mod">
          <ac:chgData name="DIEGO ZONTA" userId="6f443014-1f0e-4557-86e3-89af1e0c551c" providerId="ADAL" clId="{82363135-19DC-4542-B17D-89F639A3B6EE}" dt="2019-03-24T10:34:39.021" v="316" actId="14100"/>
          <ac:picMkLst>
            <pc:docMk/>
            <pc:sldMk cId="1483267753" sldId="305"/>
            <ac:picMk id="5" creationId="{94115573-0787-4914-B5AF-70BC99879438}"/>
          </ac:picMkLst>
        </pc:picChg>
        <pc:picChg chg="add mod">
          <ac:chgData name="DIEGO ZONTA" userId="6f443014-1f0e-4557-86e3-89af1e0c551c" providerId="ADAL" clId="{82363135-19DC-4542-B17D-89F639A3B6EE}" dt="2019-03-24T10:34:22.004" v="296" actId="14100"/>
          <ac:picMkLst>
            <pc:docMk/>
            <pc:sldMk cId="1483267753" sldId="305"/>
            <ac:picMk id="6" creationId="{60140C4F-D280-482B-A2C4-C6462EE951FB}"/>
          </ac:picMkLst>
        </pc:picChg>
      </pc:sldChg>
      <pc:sldChg chg="addSp delSp modSp add setBg">
        <pc:chgData name="DIEGO ZONTA" userId="6f443014-1f0e-4557-86e3-89af1e0c551c" providerId="ADAL" clId="{82363135-19DC-4542-B17D-89F639A3B6EE}" dt="2019-03-26T13:20:59.444" v="4437" actId="113"/>
        <pc:sldMkLst>
          <pc:docMk/>
          <pc:sldMk cId="1399281319" sldId="306"/>
        </pc:sldMkLst>
        <pc:spChg chg="del">
          <ac:chgData name="DIEGO ZONTA" userId="6f443014-1f0e-4557-86e3-89af1e0c551c" providerId="ADAL" clId="{82363135-19DC-4542-B17D-89F639A3B6EE}" dt="2019-03-26T13:07:21.551" v="3798" actId="478"/>
          <ac:spMkLst>
            <pc:docMk/>
            <pc:sldMk cId="1399281319" sldId="306"/>
            <ac:spMk id="2" creationId="{1BB8E39F-BCCD-49D5-9B8C-2AA997F4FC4E}"/>
          </ac:spMkLst>
        </pc:spChg>
        <pc:spChg chg="add mod">
          <ac:chgData name="DIEGO ZONTA" userId="6f443014-1f0e-4557-86e3-89af1e0c551c" providerId="ADAL" clId="{82363135-19DC-4542-B17D-89F639A3B6EE}" dt="2019-03-26T13:20:33.308" v="4426" actId="1076"/>
          <ac:spMkLst>
            <pc:docMk/>
            <pc:sldMk cId="1399281319" sldId="306"/>
            <ac:spMk id="3" creationId="{41F8B31F-C283-4FEE-A228-342854B96A85}"/>
          </ac:spMkLst>
        </pc:spChg>
        <pc:spChg chg="add mod">
          <ac:chgData name="DIEGO ZONTA" userId="6f443014-1f0e-4557-86e3-89af1e0c551c" providerId="ADAL" clId="{82363135-19DC-4542-B17D-89F639A3B6EE}" dt="2019-03-26T13:20:59.444" v="4437" actId="113"/>
          <ac:spMkLst>
            <pc:docMk/>
            <pc:sldMk cId="1399281319" sldId="306"/>
            <ac:spMk id="6" creationId="{6C81F31E-0DB8-4675-97ED-F8D7398FC528}"/>
          </ac:spMkLst>
        </pc:spChg>
        <pc:spChg chg="del mod">
          <ac:chgData name="DIEGO ZONTA" userId="6f443014-1f0e-4557-86e3-89af1e0c551c" providerId="ADAL" clId="{82363135-19DC-4542-B17D-89F639A3B6EE}" dt="2019-03-26T13:07:20.105" v="3797" actId="478"/>
          <ac:spMkLst>
            <pc:docMk/>
            <pc:sldMk cId="1399281319" sldId="306"/>
            <ac:spMk id="8" creationId="{9F9B14A7-9270-4598-BC15-1AFC69F41319}"/>
          </ac:spMkLst>
        </pc:spChg>
      </pc:sldChg>
      <pc:sldChg chg="addSp delSp modSp add setBg">
        <pc:chgData name="DIEGO ZONTA" userId="6f443014-1f0e-4557-86e3-89af1e0c551c" providerId="ADAL" clId="{82363135-19DC-4542-B17D-89F639A3B6EE}" dt="2019-04-09T18:59:10.862" v="4903" actId="12"/>
        <pc:sldMkLst>
          <pc:docMk/>
          <pc:sldMk cId="720627266" sldId="307"/>
        </pc:sldMkLst>
        <pc:spChg chg="del">
          <ac:chgData name="DIEGO ZONTA" userId="6f443014-1f0e-4557-86e3-89af1e0c551c" providerId="ADAL" clId="{82363135-19DC-4542-B17D-89F639A3B6EE}" dt="2019-04-05T19:20:45.104" v="4465" actId="478"/>
          <ac:spMkLst>
            <pc:docMk/>
            <pc:sldMk cId="720627266" sldId="307"/>
            <ac:spMk id="2" creationId="{786E52ED-6200-45E0-B66E-699FE7F896C2}"/>
          </ac:spMkLst>
        </pc:spChg>
        <pc:spChg chg="del">
          <ac:chgData name="DIEGO ZONTA" userId="6f443014-1f0e-4557-86e3-89af1e0c551c" providerId="ADAL" clId="{82363135-19DC-4542-B17D-89F639A3B6EE}" dt="2019-04-05T19:20:48.427" v="4466" actId="478"/>
          <ac:spMkLst>
            <pc:docMk/>
            <pc:sldMk cId="720627266" sldId="307"/>
            <ac:spMk id="3" creationId="{6C011FEA-5645-4580-88C0-36FA3618C891}"/>
          </ac:spMkLst>
        </pc:spChg>
        <pc:spChg chg="del">
          <ac:chgData name="DIEGO ZONTA" userId="6f443014-1f0e-4557-86e3-89af1e0c551c" providerId="ADAL" clId="{82363135-19DC-4542-B17D-89F639A3B6EE}" dt="2019-04-05T19:20:50.276" v="4467" actId="478"/>
          <ac:spMkLst>
            <pc:docMk/>
            <pc:sldMk cId="720627266" sldId="307"/>
            <ac:spMk id="10" creationId="{4395449C-21D0-4C61-B562-FCE54B6883DC}"/>
          </ac:spMkLst>
        </pc:spChg>
        <pc:spChg chg="add mod">
          <ac:chgData name="DIEGO ZONTA" userId="6f443014-1f0e-4557-86e3-89af1e0c551c" providerId="ADAL" clId="{82363135-19DC-4542-B17D-89F639A3B6EE}" dt="2019-04-09T18:59:10.862" v="4903" actId="12"/>
          <ac:spMkLst>
            <pc:docMk/>
            <pc:sldMk cId="720627266" sldId="307"/>
            <ac:spMk id="12" creationId="{C0F6381E-A24A-4FFB-901A-8C4E73B71123}"/>
          </ac:spMkLst>
        </pc:spChg>
        <pc:spChg chg="add del mod">
          <ac:chgData name="DIEGO ZONTA" userId="6f443014-1f0e-4557-86e3-89af1e0c551c" providerId="ADAL" clId="{82363135-19DC-4542-B17D-89F639A3B6EE}" dt="2019-04-05T19:32:54.061" v="4739" actId="478"/>
          <ac:spMkLst>
            <pc:docMk/>
            <pc:sldMk cId="720627266" sldId="307"/>
            <ac:spMk id="13" creationId="{BFFD87D6-421E-4CB5-B61D-D8FF4B733CE4}"/>
          </ac:spMkLst>
        </pc:spChg>
        <pc:spChg chg="add del mod">
          <ac:chgData name="DIEGO ZONTA" userId="6f443014-1f0e-4557-86e3-89af1e0c551c" providerId="ADAL" clId="{82363135-19DC-4542-B17D-89F639A3B6EE}" dt="2019-04-05T19:34:06.945" v="4755" actId="478"/>
          <ac:spMkLst>
            <pc:docMk/>
            <pc:sldMk cId="720627266" sldId="307"/>
            <ac:spMk id="14" creationId="{1AB5166D-9039-437A-85DC-46C1394EA481}"/>
          </ac:spMkLst>
        </pc:spChg>
        <pc:spChg chg="add mod">
          <ac:chgData name="DIEGO ZONTA" userId="6f443014-1f0e-4557-86e3-89af1e0c551c" providerId="ADAL" clId="{82363135-19DC-4542-B17D-89F639A3B6EE}" dt="2019-04-05T19:37:37.159" v="4894" actId="1076"/>
          <ac:spMkLst>
            <pc:docMk/>
            <pc:sldMk cId="720627266" sldId="307"/>
            <ac:spMk id="15" creationId="{35DA3022-8478-41DC-ADF2-B542BAC82D5E}"/>
          </ac:spMkLst>
        </pc:spChg>
        <pc:spChg chg="add del mod">
          <ac:chgData name="DIEGO ZONTA" userId="6f443014-1f0e-4557-86e3-89af1e0c551c" providerId="ADAL" clId="{82363135-19DC-4542-B17D-89F639A3B6EE}" dt="2019-04-05T19:32:53.057" v="4738" actId="478"/>
          <ac:spMkLst>
            <pc:docMk/>
            <pc:sldMk cId="720627266" sldId="307"/>
            <ac:spMk id="18" creationId="{BB0A30C3-0C47-4C4B-8B05-1DFA224B67CE}"/>
          </ac:spMkLst>
        </pc:spChg>
        <pc:spChg chg="add del mod">
          <ac:chgData name="DIEGO ZONTA" userId="6f443014-1f0e-4557-86e3-89af1e0c551c" providerId="ADAL" clId="{82363135-19DC-4542-B17D-89F639A3B6EE}" dt="2019-04-05T19:32:51.971" v="4737" actId="478"/>
          <ac:spMkLst>
            <pc:docMk/>
            <pc:sldMk cId="720627266" sldId="307"/>
            <ac:spMk id="19" creationId="{962D01D9-8745-46E5-9F68-A4BA32A5DB27}"/>
          </ac:spMkLst>
        </pc:spChg>
        <pc:spChg chg="mod">
          <ac:chgData name="DIEGO ZONTA" userId="6f443014-1f0e-4557-86e3-89af1e0c551c" providerId="ADAL" clId="{82363135-19DC-4542-B17D-89F639A3B6EE}" dt="2019-04-05T19:21:03.312" v="4491" actId="20577"/>
          <ac:spMkLst>
            <pc:docMk/>
            <pc:sldMk cId="720627266" sldId="307"/>
            <ac:spMk id="122" creationId="{00000000-0000-0000-0000-000000000000}"/>
          </ac:spMkLst>
        </pc:spChg>
        <pc:spChg chg="del">
          <ac:chgData name="DIEGO ZONTA" userId="6f443014-1f0e-4557-86e3-89af1e0c551c" providerId="ADAL" clId="{82363135-19DC-4542-B17D-89F639A3B6EE}" dt="2019-04-05T19:20:54.500" v="4469" actId="478"/>
          <ac:spMkLst>
            <pc:docMk/>
            <pc:sldMk cId="720627266" sldId="307"/>
            <ac:spMk id="123" creationId="{00000000-0000-0000-0000-000000000000}"/>
          </ac:spMkLst>
        </pc:spChg>
        <pc:picChg chg="add mod">
          <ac:chgData name="DIEGO ZONTA" userId="6f443014-1f0e-4557-86e3-89af1e0c551c" providerId="ADAL" clId="{82363135-19DC-4542-B17D-89F639A3B6EE}" dt="2019-04-05T19:36:51.411" v="4868" actId="1440"/>
          <ac:picMkLst>
            <pc:docMk/>
            <pc:sldMk cId="720627266" sldId="307"/>
            <ac:picMk id="4" creationId="{C82EB00D-FB4C-442E-B88A-30F717E61A90}"/>
          </ac:picMkLst>
        </pc:picChg>
        <pc:picChg chg="add mod">
          <ac:chgData name="DIEGO ZONTA" userId="6f443014-1f0e-4557-86e3-89af1e0c551c" providerId="ADAL" clId="{82363135-19DC-4542-B17D-89F639A3B6EE}" dt="2019-04-05T19:36:45.605" v="4866" actId="1440"/>
          <ac:picMkLst>
            <pc:docMk/>
            <pc:sldMk cId="720627266" sldId="307"/>
            <ac:picMk id="5" creationId="{742E3851-F66A-4018-B758-EE4AF91A6C83}"/>
          </ac:picMkLst>
        </pc:picChg>
        <pc:picChg chg="add del">
          <ac:chgData name="DIEGO ZONTA" userId="6f443014-1f0e-4557-86e3-89af1e0c551c" providerId="ADAL" clId="{82363135-19DC-4542-B17D-89F639A3B6EE}" dt="2019-04-05T19:24:49.563" v="4499" actId="478"/>
          <ac:picMkLst>
            <pc:docMk/>
            <pc:sldMk cId="720627266" sldId="307"/>
            <ac:picMk id="6" creationId="{9D1C05BD-C19F-4A41-AD1F-583705F34AC8}"/>
          </ac:picMkLst>
        </pc:picChg>
        <pc:picChg chg="del">
          <ac:chgData name="DIEGO ZONTA" userId="6f443014-1f0e-4557-86e3-89af1e0c551c" providerId="ADAL" clId="{82363135-19DC-4542-B17D-89F639A3B6EE}" dt="2019-04-05T19:20:42.779" v="4463" actId="478"/>
          <ac:picMkLst>
            <pc:docMk/>
            <pc:sldMk cId="720627266" sldId="307"/>
            <ac:picMk id="7" creationId="{9364FC8A-A673-40B5-94AB-8C571CE3AD80}"/>
          </ac:picMkLst>
        </pc:picChg>
        <pc:picChg chg="del">
          <ac:chgData name="DIEGO ZONTA" userId="6f443014-1f0e-4557-86e3-89af1e0c551c" providerId="ADAL" clId="{82363135-19DC-4542-B17D-89F639A3B6EE}" dt="2019-04-05T19:20:51.055" v="4468" actId="478"/>
          <ac:picMkLst>
            <pc:docMk/>
            <pc:sldMk cId="720627266" sldId="307"/>
            <ac:picMk id="8" creationId="{33495040-3565-4111-88B3-81B5A1CFE45B}"/>
          </ac:picMkLst>
        </pc:picChg>
        <pc:picChg chg="add mod">
          <ac:chgData name="DIEGO ZONTA" userId="6f443014-1f0e-4557-86e3-89af1e0c551c" providerId="ADAL" clId="{82363135-19DC-4542-B17D-89F639A3B6EE}" dt="2019-04-05T19:36:47.842" v="4867" actId="1440"/>
          <ac:picMkLst>
            <pc:docMk/>
            <pc:sldMk cId="720627266" sldId="307"/>
            <ac:picMk id="9" creationId="{12D1C057-2728-4ED3-A92A-F11201D463A7}"/>
          </ac:picMkLst>
        </pc:picChg>
        <pc:picChg chg="add mod">
          <ac:chgData name="DIEGO ZONTA" userId="6f443014-1f0e-4557-86e3-89af1e0c551c" providerId="ADAL" clId="{82363135-19DC-4542-B17D-89F639A3B6EE}" dt="2019-04-05T19:37:59.769" v="4900" actId="1440"/>
          <ac:picMkLst>
            <pc:docMk/>
            <pc:sldMk cId="720627266" sldId="307"/>
            <ac:picMk id="11" creationId="{98FDD8E7-E719-4AC8-A28F-DA76D16303A9}"/>
          </ac:picMkLst>
        </pc:picChg>
        <pc:picChg chg="add mod">
          <ac:chgData name="DIEGO ZONTA" userId="6f443014-1f0e-4557-86e3-89af1e0c551c" providerId="ADAL" clId="{82363135-19DC-4542-B17D-89F639A3B6EE}" dt="2019-04-05T19:37:28.978" v="4893" actId="1036"/>
          <ac:picMkLst>
            <pc:docMk/>
            <pc:sldMk cId="720627266" sldId="307"/>
            <ac:picMk id="22" creationId="{98661AB5-ECEB-45B1-8CE2-887D288715CA}"/>
          </ac:picMkLst>
        </pc:picChg>
        <pc:picChg chg="add mod">
          <ac:chgData name="DIEGO ZONTA" userId="6f443014-1f0e-4557-86e3-89af1e0c551c" providerId="ADAL" clId="{82363135-19DC-4542-B17D-89F639A3B6EE}" dt="2019-04-05T19:37:28.978" v="4893" actId="1036"/>
          <ac:picMkLst>
            <pc:docMk/>
            <pc:sldMk cId="720627266" sldId="307"/>
            <ac:picMk id="23" creationId="{1053A8F2-D3DF-4B02-8DF8-31D81382A9A6}"/>
          </ac:picMkLst>
        </pc:picChg>
        <pc:picChg chg="add mod">
          <ac:chgData name="DIEGO ZONTA" userId="6f443014-1f0e-4557-86e3-89af1e0c551c" providerId="ADAL" clId="{82363135-19DC-4542-B17D-89F639A3B6EE}" dt="2019-04-05T19:37:28.978" v="4893" actId="1036"/>
          <ac:picMkLst>
            <pc:docMk/>
            <pc:sldMk cId="720627266" sldId="307"/>
            <ac:picMk id="24" creationId="{5CD0267B-CB28-4C6C-A713-849D473E7621}"/>
          </ac:picMkLst>
        </pc:picChg>
        <pc:picChg chg="del">
          <ac:chgData name="DIEGO ZONTA" userId="6f443014-1f0e-4557-86e3-89af1e0c551c" providerId="ADAL" clId="{82363135-19DC-4542-B17D-89F639A3B6EE}" dt="2019-04-05T19:20:43.964" v="4464" actId="478"/>
          <ac:picMkLst>
            <pc:docMk/>
            <pc:sldMk cId="720627266" sldId="307"/>
            <ac:picMk id="124" creationId="{00000000-0000-0000-0000-000000000000}"/>
          </ac:picMkLst>
        </pc:picChg>
      </pc:sldChg>
      <pc:sldChg chg="add">
        <pc:chgData name="DIEGO ZONTA" userId="6f443014-1f0e-4557-86e3-89af1e0c551c" providerId="ADAL" clId="{82363135-19DC-4542-B17D-89F639A3B6EE}" dt="2019-04-09T19:00:04.581" v="4904"/>
        <pc:sldMkLst>
          <pc:docMk/>
          <pc:sldMk cId="737235482" sldId="30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8312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305455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5f391192_00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1921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5694cd56_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35694cd56_064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72115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5694cd56_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35694cd56_064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38838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5694cd56_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35694cd56_064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02139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5ed75ccf_028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6740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35ed75ccf_022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1922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5ed75ccf_015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0326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5f391192_04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0418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5f391192_04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2802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5ed75ccf_00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8053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5f391192_065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3460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5ed75ccf_015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6357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5ed75ccf_015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7429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5694cd56_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35694cd56_064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9926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93" cy="5143522"/>
          </a:xfrm>
          <a:custGeom>
            <a:avLst/>
            <a:gdLst/>
            <a:ahLst/>
            <a:cxnLst/>
            <a:rect l="l" t="t" r="r" b="b"/>
            <a:pathLst>
              <a:path w="94269" h="53026" extrusionOk="0">
                <a:moveTo>
                  <a:pt x="49675" y="4677"/>
                </a:moveTo>
                <a:lnTo>
                  <a:pt x="49730" y="5469"/>
                </a:lnTo>
                <a:lnTo>
                  <a:pt x="49748" y="6408"/>
                </a:lnTo>
                <a:lnTo>
                  <a:pt x="49785" y="7660"/>
                </a:lnTo>
                <a:lnTo>
                  <a:pt x="49785" y="9169"/>
                </a:lnTo>
                <a:lnTo>
                  <a:pt x="49730" y="10900"/>
                </a:lnTo>
                <a:lnTo>
                  <a:pt x="49693" y="11858"/>
                </a:lnTo>
                <a:lnTo>
                  <a:pt x="49638" y="12833"/>
                </a:lnTo>
                <a:lnTo>
                  <a:pt x="49583" y="13846"/>
                </a:lnTo>
                <a:lnTo>
                  <a:pt x="49491" y="14895"/>
                </a:lnTo>
                <a:lnTo>
                  <a:pt x="49380" y="15982"/>
                </a:lnTo>
                <a:lnTo>
                  <a:pt x="49251" y="17086"/>
                </a:lnTo>
                <a:lnTo>
                  <a:pt x="49086" y="18191"/>
                </a:lnTo>
                <a:lnTo>
                  <a:pt x="48920" y="19314"/>
                </a:lnTo>
                <a:lnTo>
                  <a:pt x="48699" y="20456"/>
                </a:lnTo>
                <a:lnTo>
                  <a:pt x="48478" y="21597"/>
                </a:lnTo>
                <a:lnTo>
                  <a:pt x="48202" y="22720"/>
                </a:lnTo>
                <a:lnTo>
                  <a:pt x="47907" y="23844"/>
                </a:lnTo>
                <a:lnTo>
                  <a:pt x="47576" y="24948"/>
                </a:lnTo>
                <a:lnTo>
                  <a:pt x="47208" y="26053"/>
                </a:lnTo>
                <a:lnTo>
                  <a:pt x="47005" y="26587"/>
                </a:lnTo>
                <a:lnTo>
                  <a:pt x="46803" y="27121"/>
                </a:lnTo>
                <a:lnTo>
                  <a:pt x="46582" y="27636"/>
                </a:lnTo>
                <a:lnTo>
                  <a:pt x="46361" y="28152"/>
                </a:lnTo>
                <a:lnTo>
                  <a:pt x="46121" y="28667"/>
                </a:lnTo>
                <a:lnTo>
                  <a:pt x="45882" y="29165"/>
                </a:lnTo>
                <a:lnTo>
                  <a:pt x="45624" y="29643"/>
                </a:lnTo>
                <a:lnTo>
                  <a:pt x="45348" y="30122"/>
                </a:lnTo>
                <a:lnTo>
                  <a:pt x="45072" y="30601"/>
                </a:lnTo>
                <a:lnTo>
                  <a:pt x="44777" y="31061"/>
                </a:lnTo>
                <a:lnTo>
                  <a:pt x="44483" y="31503"/>
                </a:lnTo>
                <a:lnTo>
                  <a:pt x="44170" y="31926"/>
                </a:lnTo>
                <a:lnTo>
                  <a:pt x="43838" y="32350"/>
                </a:lnTo>
                <a:lnTo>
                  <a:pt x="43507" y="32736"/>
                </a:lnTo>
                <a:lnTo>
                  <a:pt x="43157" y="33123"/>
                </a:lnTo>
                <a:lnTo>
                  <a:pt x="42826" y="33491"/>
                </a:lnTo>
                <a:lnTo>
                  <a:pt x="42457" y="33841"/>
                </a:lnTo>
                <a:lnTo>
                  <a:pt x="42108" y="34154"/>
                </a:lnTo>
                <a:lnTo>
                  <a:pt x="41739" y="34467"/>
                </a:lnTo>
                <a:lnTo>
                  <a:pt x="41371" y="34780"/>
                </a:lnTo>
                <a:lnTo>
                  <a:pt x="41003" y="35056"/>
                </a:lnTo>
                <a:lnTo>
                  <a:pt x="40616" y="35314"/>
                </a:lnTo>
                <a:lnTo>
                  <a:pt x="40230" y="35572"/>
                </a:lnTo>
                <a:lnTo>
                  <a:pt x="39843" y="35811"/>
                </a:lnTo>
                <a:lnTo>
                  <a:pt x="39456" y="36032"/>
                </a:lnTo>
                <a:lnTo>
                  <a:pt x="39051" y="36253"/>
                </a:lnTo>
                <a:lnTo>
                  <a:pt x="38665" y="36437"/>
                </a:lnTo>
                <a:lnTo>
                  <a:pt x="38260" y="36621"/>
                </a:lnTo>
                <a:lnTo>
                  <a:pt x="37873" y="36805"/>
                </a:lnTo>
                <a:lnTo>
                  <a:pt x="37468" y="36953"/>
                </a:lnTo>
                <a:lnTo>
                  <a:pt x="36658" y="37247"/>
                </a:lnTo>
                <a:lnTo>
                  <a:pt x="35866" y="37487"/>
                </a:lnTo>
                <a:lnTo>
                  <a:pt x="35056" y="37689"/>
                </a:lnTo>
                <a:lnTo>
                  <a:pt x="34264" y="37836"/>
                </a:lnTo>
                <a:lnTo>
                  <a:pt x="33491" y="37965"/>
                </a:lnTo>
                <a:lnTo>
                  <a:pt x="32718" y="38057"/>
                </a:lnTo>
                <a:lnTo>
                  <a:pt x="31963" y="38131"/>
                </a:lnTo>
                <a:lnTo>
                  <a:pt x="31226" y="38168"/>
                </a:lnTo>
                <a:lnTo>
                  <a:pt x="30527" y="38186"/>
                </a:lnTo>
                <a:lnTo>
                  <a:pt x="29845" y="38168"/>
                </a:lnTo>
                <a:lnTo>
                  <a:pt x="29201" y="38149"/>
                </a:lnTo>
                <a:lnTo>
                  <a:pt x="28575" y="38113"/>
                </a:lnTo>
                <a:lnTo>
                  <a:pt x="27986" y="38057"/>
                </a:lnTo>
                <a:lnTo>
                  <a:pt x="27452" y="37984"/>
                </a:lnTo>
                <a:lnTo>
                  <a:pt x="26955" y="37928"/>
                </a:lnTo>
                <a:lnTo>
                  <a:pt x="26089" y="37781"/>
                </a:lnTo>
                <a:lnTo>
                  <a:pt x="25445" y="37652"/>
                </a:lnTo>
                <a:lnTo>
                  <a:pt x="25040" y="37560"/>
                </a:lnTo>
                <a:lnTo>
                  <a:pt x="24911" y="37523"/>
                </a:lnTo>
                <a:lnTo>
                  <a:pt x="24837" y="37395"/>
                </a:lnTo>
                <a:lnTo>
                  <a:pt x="24635" y="37026"/>
                </a:lnTo>
                <a:lnTo>
                  <a:pt x="24322" y="36456"/>
                </a:lnTo>
                <a:lnTo>
                  <a:pt x="23954" y="35664"/>
                </a:lnTo>
                <a:lnTo>
                  <a:pt x="23751" y="35204"/>
                </a:lnTo>
                <a:lnTo>
                  <a:pt x="23549" y="34706"/>
                </a:lnTo>
                <a:lnTo>
                  <a:pt x="23346" y="34154"/>
                </a:lnTo>
                <a:lnTo>
                  <a:pt x="23125" y="33565"/>
                </a:lnTo>
                <a:lnTo>
                  <a:pt x="22923" y="32957"/>
                </a:lnTo>
                <a:lnTo>
                  <a:pt x="22738" y="32294"/>
                </a:lnTo>
                <a:lnTo>
                  <a:pt x="22554" y="31613"/>
                </a:lnTo>
                <a:lnTo>
                  <a:pt x="22389" y="30895"/>
                </a:lnTo>
                <a:lnTo>
                  <a:pt x="22241" y="30159"/>
                </a:lnTo>
                <a:lnTo>
                  <a:pt x="22112" y="29385"/>
                </a:lnTo>
                <a:lnTo>
                  <a:pt x="22020" y="28612"/>
                </a:lnTo>
                <a:lnTo>
                  <a:pt x="21965" y="27802"/>
                </a:lnTo>
                <a:lnTo>
                  <a:pt x="21928" y="26974"/>
                </a:lnTo>
                <a:lnTo>
                  <a:pt x="21947" y="26145"/>
                </a:lnTo>
                <a:lnTo>
                  <a:pt x="22002" y="25298"/>
                </a:lnTo>
                <a:lnTo>
                  <a:pt x="22039" y="24856"/>
                </a:lnTo>
                <a:lnTo>
                  <a:pt x="22094" y="24433"/>
                </a:lnTo>
                <a:lnTo>
                  <a:pt x="22168" y="23991"/>
                </a:lnTo>
                <a:lnTo>
                  <a:pt x="22241" y="23567"/>
                </a:lnTo>
                <a:lnTo>
                  <a:pt x="22333" y="23125"/>
                </a:lnTo>
                <a:lnTo>
                  <a:pt x="22444" y="22684"/>
                </a:lnTo>
                <a:lnTo>
                  <a:pt x="22573" y="22260"/>
                </a:lnTo>
                <a:lnTo>
                  <a:pt x="22702" y="21818"/>
                </a:lnTo>
                <a:lnTo>
                  <a:pt x="22849" y="21376"/>
                </a:lnTo>
                <a:lnTo>
                  <a:pt x="23033" y="20935"/>
                </a:lnTo>
                <a:lnTo>
                  <a:pt x="23217" y="20493"/>
                </a:lnTo>
                <a:lnTo>
                  <a:pt x="23420" y="20069"/>
                </a:lnTo>
                <a:lnTo>
                  <a:pt x="23622" y="19627"/>
                </a:lnTo>
                <a:lnTo>
                  <a:pt x="23862" y="19185"/>
                </a:lnTo>
                <a:lnTo>
                  <a:pt x="24119" y="18762"/>
                </a:lnTo>
                <a:lnTo>
                  <a:pt x="24396" y="18320"/>
                </a:lnTo>
                <a:lnTo>
                  <a:pt x="24690" y="17897"/>
                </a:lnTo>
                <a:lnTo>
                  <a:pt x="24985" y="17473"/>
                </a:lnTo>
                <a:lnTo>
                  <a:pt x="25316" y="17050"/>
                </a:lnTo>
                <a:lnTo>
                  <a:pt x="25666" y="16645"/>
                </a:lnTo>
                <a:lnTo>
                  <a:pt x="26034" y="16240"/>
                </a:lnTo>
                <a:lnTo>
                  <a:pt x="26402" y="15834"/>
                </a:lnTo>
                <a:lnTo>
                  <a:pt x="26789" y="15448"/>
                </a:lnTo>
                <a:lnTo>
                  <a:pt x="27176" y="15061"/>
                </a:lnTo>
                <a:lnTo>
                  <a:pt x="27599" y="14693"/>
                </a:lnTo>
                <a:lnTo>
                  <a:pt x="28023" y="14325"/>
                </a:lnTo>
                <a:lnTo>
                  <a:pt x="28446" y="13956"/>
                </a:lnTo>
                <a:lnTo>
                  <a:pt x="28888" y="13607"/>
                </a:lnTo>
                <a:lnTo>
                  <a:pt x="29348" y="13257"/>
                </a:lnTo>
                <a:lnTo>
                  <a:pt x="29809" y="12925"/>
                </a:lnTo>
                <a:lnTo>
                  <a:pt x="30766" y="12263"/>
                </a:lnTo>
                <a:lnTo>
                  <a:pt x="31742" y="11637"/>
                </a:lnTo>
                <a:lnTo>
                  <a:pt x="32736" y="11047"/>
                </a:lnTo>
                <a:lnTo>
                  <a:pt x="33749" y="10477"/>
                </a:lnTo>
                <a:lnTo>
                  <a:pt x="34780" y="9943"/>
                </a:lnTo>
                <a:lnTo>
                  <a:pt x="35811" y="9446"/>
                </a:lnTo>
                <a:lnTo>
                  <a:pt x="36842" y="8949"/>
                </a:lnTo>
                <a:lnTo>
                  <a:pt x="37873" y="8507"/>
                </a:lnTo>
                <a:lnTo>
                  <a:pt x="38904" y="8065"/>
                </a:lnTo>
                <a:lnTo>
                  <a:pt x="39898" y="7678"/>
                </a:lnTo>
                <a:lnTo>
                  <a:pt x="40892" y="7291"/>
                </a:lnTo>
                <a:lnTo>
                  <a:pt x="41850" y="6960"/>
                </a:lnTo>
                <a:lnTo>
                  <a:pt x="42770" y="6629"/>
                </a:lnTo>
                <a:lnTo>
                  <a:pt x="43673" y="6334"/>
                </a:lnTo>
                <a:lnTo>
                  <a:pt x="45330" y="5819"/>
                </a:lnTo>
                <a:lnTo>
                  <a:pt x="46784" y="5395"/>
                </a:lnTo>
                <a:lnTo>
                  <a:pt x="47981" y="5082"/>
                </a:lnTo>
                <a:lnTo>
                  <a:pt x="48902" y="4861"/>
                </a:lnTo>
                <a:lnTo>
                  <a:pt x="49675" y="4677"/>
                </a:lnTo>
                <a:close/>
                <a:moveTo>
                  <a:pt x="12299" y="28888"/>
                </a:moveTo>
                <a:lnTo>
                  <a:pt x="12888" y="28925"/>
                </a:lnTo>
                <a:lnTo>
                  <a:pt x="13496" y="28962"/>
                </a:lnTo>
                <a:lnTo>
                  <a:pt x="14085" y="29036"/>
                </a:lnTo>
                <a:lnTo>
                  <a:pt x="14656" y="29128"/>
                </a:lnTo>
                <a:lnTo>
                  <a:pt x="15226" y="29238"/>
                </a:lnTo>
                <a:lnTo>
                  <a:pt x="15779" y="29385"/>
                </a:lnTo>
                <a:lnTo>
                  <a:pt x="16313" y="29551"/>
                </a:lnTo>
                <a:lnTo>
                  <a:pt x="16828" y="29754"/>
                </a:lnTo>
                <a:lnTo>
                  <a:pt x="17233" y="29938"/>
                </a:lnTo>
                <a:lnTo>
                  <a:pt x="17620" y="30140"/>
                </a:lnTo>
                <a:lnTo>
                  <a:pt x="17988" y="30343"/>
                </a:lnTo>
                <a:lnTo>
                  <a:pt x="18320" y="30582"/>
                </a:lnTo>
                <a:lnTo>
                  <a:pt x="18651" y="30822"/>
                </a:lnTo>
                <a:lnTo>
                  <a:pt x="18964" y="31061"/>
                </a:lnTo>
                <a:lnTo>
                  <a:pt x="19240" y="31337"/>
                </a:lnTo>
                <a:lnTo>
                  <a:pt x="19516" y="31613"/>
                </a:lnTo>
                <a:lnTo>
                  <a:pt x="19756" y="31889"/>
                </a:lnTo>
                <a:lnTo>
                  <a:pt x="19995" y="32184"/>
                </a:lnTo>
                <a:lnTo>
                  <a:pt x="20216" y="32479"/>
                </a:lnTo>
                <a:lnTo>
                  <a:pt x="20419" y="32773"/>
                </a:lnTo>
                <a:lnTo>
                  <a:pt x="20603" y="33068"/>
                </a:lnTo>
                <a:lnTo>
                  <a:pt x="20768" y="33381"/>
                </a:lnTo>
                <a:lnTo>
                  <a:pt x="20934" y="33694"/>
                </a:lnTo>
                <a:lnTo>
                  <a:pt x="21081" y="34007"/>
                </a:lnTo>
                <a:lnTo>
                  <a:pt x="21339" y="34614"/>
                </a:lnTo>
                <a:lnTo>
                  <a:pt x="21542" y="35222"/>
                </a:lnTo>
                <a:lnTo>
                  <a:pt x="21707" y="35811"/>
                </a:lnTo>
                <a:lnTo>
                  <a:pt x="21836" y="36363"/>
                </a:lnTo>
                <a:lnTo>
                  <a:pt x="21928" y="36879"/>
                </a:lnTo>
                <a:lnTo>
                  <a:pt x="22002" y="37339"/>
                </a:lnTo>
                <a:lnTo>
                  <a:pt x="22039" y="37763"/>
                </a:lnTo>
                <a:lnTo>
                  <a:pt x="22076" y="38113"/>
                </a:lnTo>
                <a:lnTo>
                  <a:pt x="8359" y="32957"/>
                </a:lnTo>
                <a:lnTo>
                  <a:pt x="21597" y="39162"/>
                </a:lnTo>
                <a:lnTo>
                  <a:pt x="21321" y="39383"/>
                </a:lnTo>
                <a:lnTo>
                  <a:pt x="20989" y="39641"/>
                </a:lnTo>
                <a:lnTo>
                  <a:pt x="20603" y="39917"/>
                </a:lnTo>
                <a:lnTo>
                  <a:pt x="20161" y="40212"/>
                </a:lnTo>
                <a:lnTo>
                  <a:pt x="19682" y="40506"/>
                </a:lnTo>
                <a:lnTo>
                  <a:pt x="19148" y="40801"/>
                </a:lnTo>
                <a:lnTo>
                  <a:pt x="18559" y="41058"/>
                </a:lnTo>
                <a:lnTo>
                  <a:pt x="17951" y="41298"/>
                </a:lnTo>
                <a:lnTo>
                  <a:pt x="17638" y="41408"/>
                </a:lnTo>
                <a:lnTo>
                  <a:pt x="17307" y="41519"/>
                </a:lnTo>
                <a:lnTo>
                  <a:pt x="16957" y="41592"/>
                </a:lnTo>
                <a:lnTo>
                  <a:pt x="16626" y="41666"/>
                </a:lnTo>
                <a:lnTo>
                  <a:pt x="16276" y="41740"/>
                </a:lnTo>
                <a:lnTo>
                  <a:pt x="15908" y="41776"/>
                </a:lnTo>
                <a:lnTo>
                  <a:pt x="15539" y="41813"/>
                </a:lnTo>
                <a:lnTo>
                  <a:pt x="15171" y="41832"/>
                </a:lnTo>
                <a:lnTo>
                  <a:pt x="14785" y="41832"/>
                </a:lnTo>
                <a:lnTo>
                  <a:pt x="14416" y="41813"/>
                </a:lnTo>
                <a:lnTo>
                  <a:pt x="14011" y="41776"/>
                </a:lnTo>
                <a:lnTo>
                  <a:pt x="13625" y="41703"/>
                </a:lnTo>
                <a:lnTo>
                  <a:pt x="13220" y="41611"/>
                </a:lnTo>
                <a:lnTo>
                  <a:pt x="12815" y="41519"/>
                </a:lnTo>
                <a:lnTo>
                  <a:pt x="12410" y="41371"/>
                </a:lnTo>
                <a:lnTo>
                  <a:pt x="12004" y="41224"/>
                </a:lnTo>
                <a:lnTo>
                  <a:pt x="11507" y="40985"/>
                </a:lnTo>
                <a:lnTo>
                  <a:pt x="11010" y="40727"/>
                </a:lnTo>
                <a:lnTo>
                  <a:pt x="10513" y="40432"/>
                </a:lnTo>
                <a:lnTo>
                  <a:pt x="10034" y="40101"/>
                </a:lnTo>
                <a:lnTo>
                  <a:pt x="9574" y="39751"/>
                </a:lnTo>
                <a:lnTo>
                  <a:pt x="9114" y="39383"/>
                </a:lnTo>
                <a:lnTo>
                  <a:pt x="8654" y="38978"/>
                </a:lnTo>
                <a:lnTo>
                  <a:pt x="8230" y="38573"/>
                </a:lnTo>
                <a:lnTo>
                  <a:pt x="7788" y="38149"/>
                </a:lnTo>
                <a:lnTo>
                  <a:pt x="7383" y="37708"/>
                </a:lnTo>
                <a:lnTo>
                  <a:pt x="6978" y="37266"/>
                </a:lnTo>
                <a:lnTo>
                  <a:pt x="6591" y="36805"/>
                </a:lnTo>
                <a:lnTo>
                  <a:pt x="6223" y="36345"/>
                </a:lnTo>
                <a:lnTo>
                  <a:pt x="5855" y="35885"/>
                </a:lnTo>
                <a:lnTo>
                  <a:pt x="5192" y="34983"/>
                </a:lnTo>
                <a:lnTo>
                  <a:pt x="4585" y="34080"/>
                </a:lnTo>
                <a:lnTo>
                  <a:pt x="4032" y="33252"/>
                </a:lnTo>
                <a:lnTo>
                  <a:pt x="3572" y="32479"/>
                </a:lnTo>
                <a:lnTo>
                  <a:pt x="3167" y="31797"/>
                </a:lnTo>
                <a:lnTo>
                  <a:pt x="2854" y="31245"/>
                </a:lnTo>
                <a:lnTo>
                  <a:pt x="2633" y="30803"/>
                </a:lnTo>
                <a:lnTo>
                  <a:pt x="2430" y="30435"/>
                </a:lnTo>
                <a:lnTo>
                  <a:pt x="2835" y="30324"/>
                </a:lnTo>
                <a:lnTo>
                  <a:pt x="3296" y="30177"/>
                </a:lnTo>
                <a:lnTo>
                  <a:pt x="3922" y="30011"/>
                </a:lnTo>
                <a:lnTo>
                  <a:pt x="4677" y="29827"/>
                </a:lnTo>
                <a:lnTo>
                  <a:pt x="5560" y="29625"/>
                </a:lnTo>
                <a:lnTo>
                  <a:pt x="6536" y="29422"/>
                </a:lnTo>
                <a:lnTo>
                  <a:pt x="7604" y="29238"/>
                </a:lnTo>
                <a:lnTo>
                  <a:pt x="8727" y="29091"/>
                </a:lnTo>
                <a:lnTo>
                  <a:pt x="9298" y="29017"/>
                </a:lnTo>
                <a:lnTo>
                  <a:pt x="9887" y="28962"/>
                </a:lnTo>
                <a:lnTo>
                  <a:pt x="10495" y="28925"/>
                </a:lnTo>
                <a:lnTo>
                  <a:pt x="11084" y="28907"/>
                </a:lnTo>
                <a:lnTo>
                  <a:pt x="11691" y="28888"/>
                </a:lnTo>
                <a:close/>
                <a:moveTo>
                  <a:pt x="0" y="0"/>
                </a:moveTo>
                <a:lnTo>
                  <a:pt x="0" y="53026"/>
                </a:lnTo>
                <a:lnTo>
                  <a:pt x="17694" y="53026"/>
                </a:lnTo>
                <a:lnTo>
                  <a:pt x="17583" y="52621"/>
                </a:lnTo>
                <a:lnTo>
                  <a:pt x="17510" y="52216"/>
                </a:lnTo>
                <a:lnTo>
                  <a:pt x="17436" y="51829"/>
                </a:lnTo>
                <a:lnTo>
                  <a:pt x="17381" y="51424"/>
                </a:lnTo>
                <a:lnTo>
                  <a:pt x="17344" y="51093"/>
                </a:lnTo>
                <a:lnTo>
                  <a:pt x="17325" y="50761"/>
                </a:lnTo>
                <a:lnTo>
                  <a:pt x="17325" y="50117"/>
                </a:lnTo>
                <a:lnTo>
                  <a:pt x="17344" y="49491"/>
                </a:lnTo>
                <a:lnTo>
                  <a:pt x="17417" y="48883"/>
                </a:lnTo>
                <a:lnTo>
                  <a:pt x="17528" y="48294"/>
                </a:lnTo>
                <a:lnTo>
                  <a:pt x="17675" y="47723"/>
                </a:lnTo>
                <a:lnTo>
                  <a:pt x="17841" y="47171"/>
                </a:lnTo>
                <a:lnTo>
                  <a:pt x="18043" y="46656"/>
                </a:lnTo>
                <a:lnTo>
                  <a:pt x="18264" y="46140"/>
                </a:lnTo>
                <a:lnTo>
                  <a:pt x="18504" y="45661"/>
                </a:lnTo>
                <a:lnTo>
                  <a:pt x="18780" y="45201"/>
                </a:lnTo>
                <a:lnTo>
                  <a:pt x="19056" y="44759"/>
                </a:lnTo>
                <a:lnTo>
                  <a:pt x="19351" y="44336"/>
                </a:lnTo>
                <a:lnTo>
                  <a:pt x="19664" y="43931"/>
                </a:lnTo>
                <a:lnTo>
                  <a:pt x="19977" y="43544"/>
                </a:lnTo>
                <a:lnTo>
                  <a:pt x="20290" y="43176"/>
                </a:lnTo>
                <a:lnTo>
                  <a:pt x="20621" y="42844"/>
                </a:lnTo>
                <a:lnTo>
                  <a:pt x="20934" y="42531"/>
                </a:lnTo>
                <a:lnTo>
                  <a:pt x="21266" y="42237"/>
                </a:lnTo>
                <a:lnTo>
                  <a:pt x="21579" y="41961"/>
                </a:lnTo>
                <a:lnTo>
                  <a:pt x="22168" y="41463"/>
                </a:lnTo>
                <a:lnTo>
                  <a:pt x="22702" y="41077"/>
                </a:lnTo>
                <a:lnTo>
                  <a:pt x="23162" y="40764"/>
                </a:lnTo>
                <a:lnTo>
                  <a:pt x="23512" y="40525"/>
                </a:lnTo>
                <a:lnTo>
                  <a:pt x="23825" y="40359"/>
                </a:lnTo>
                <a:lnTo>
                  <a:pt x="24175" y="40451"/>
                </a:lnTo>
                <a:lnTo>
                  <a:pt x="24561" y="40598"/>
                </a:lnTo>
                <a:lnTo>
                  <a:pt x="25095" y="40801"/>
                </a:lnTo>
                <a:lnTo>
                  <a:pt x="25703" y="41058"/>
                </a:lnTo>
                <a:lnTo>
                  <a:pt x="26384" y="41408"/>
                </a:lnTo>
                <a:lnTo>
                  <a:pt x="26752" y="41592"/>
                </a:lnTo>
                <a:lnTo>
                  <a:pt x="27139" y="41813"/>
                </a:lnTo>
                <a:lnTo>
                  <a:pt x="27526" y="42053"/>
                </a:lnTo>
                <a:lnTo>
                  <a:pt x="27912" y="42310"/>
                </a:lnTo>
                <a:lnTo>
                  <a:pt x="28317" y="42587"/>
                </a:lnTo>
                <a:lnTo>
                  <a:pt x="28704" y="42881"/>
                </a:lnTo>
                <a:lnTo>
                  <a:pt x="29091" y="43213"/>
                </a:lnTo>
                <a:lnTo>
                  <a:pt x="29477" y="43562"/>
                </a:lnTo>
                <a:lnTo>
                  <a:pt x="29845" y="43931"/>
                </a:lnTo>
                <a:lnTo>
                  <a:pt x="30214" y="44317"/>
                </a:lnTo>
                <a:lnTo>
                  <a:pt x="30563" y="44741"/>
                </a:lnTo>
                <a:lnTo>
                  <a:pt x="30895" y="45183"/>
                </a:lnTo>
                <a:lnTo>
                  <a:pt x="31208" y="45643"/>
                </a:lnTo>
                <a:lnTo>
                  <a:pt x="31502" y="46140"/>
                </a:lnTo>
                <a:lnTo>
                  <a:pt x="31760" y="46656"/>
                </a:lnTo>
                <a:lnTo>
                  <a:pt x="32000" y="47208"/>
                </a:lnTo>
                <a:lnTo>
                  <a:pt x="32221" y="47779"/>
                </a:lnTo>
                <a:lnTo>
                  <a:pt x="32386" y="48386"/>
                </a:lnTo>
                <a:lnTo>
                  <a:pt x="32534" y="49012"/>
                </a:lnTo>
                <a:lnTo>
                  <a:pt x="32570" y="49344"/>
                </a:lnTo>
                <a:lnTo>
                  <a:pt x="32626" y="49675"/>
                </a:lnTo>
                <a:lnTo>
                  <a:pt x="32662" y="50080"/>
                </a:lnTo>
                <a:lnTo>
                  <a:pt x="32681" y="50485"/>
                </a:lnTo>
                <a:lnTo>
                  <a:pt x="32699" y="50909"/>
                </a:lnTo>
                <a:lnTo>
                  <a:pt x="32681" y="51332"/>
                </a:lnTo>
                <a:lnTo>
                  <a:pt x="32662" y="51756"/>
                </a:lnTo>
                <a:lnTo>
                  <a:pt x="32644" y="52179"/>
                </a:lnTo>
                <a:lnTo>
                  <a:pt x="32589" y="52603"/>
                </a:lnTo>
                <a:lnTo>
                  <a:pt x="32534" y="53026"/>
                </a:lnTo>
                <a:lnTo>
                  <a:pt x="94268" y="53026"/>
                </a:lnTo>
                <a:lnTo>
                  <a:pt x="9426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4136135"/>
            <a:ext cx="1085915" cy="1007345"/>
          </a:xfrm>
          <a:custGeom>
            <a:avLst/>
            <a:gdLst/>
            <a:ahLst/>
            <a:cxnLst/>
            <a:rect l="l" t="t" r="r" b="b"/>
            <a:pathLst>
              <a:path w="11195" h="10385" extrusionOk="0">
                <a:moveTo>
                  <a:pt x="3811" y="1"/>
                </a:moveTo>
                <a:lnTo>
                  <a:pt x="3517" y="19"/>
                </a:lnTo>
                <a:lnTo>
                  <a:pt x="2964" y="93"/>
                </a:lnTo>
                <a:lnTo>
                  <a:pt x="2430" y="203"/>
                </a:lnTo>
                <a:lnTo>
                  <a:pt x="1915" y="351"/>
                </a:lnTo>
                <a:lnTo>
                  <a:pt x="1399" y="535"/>
                </a:lnTo>
                <a:lnTo>
                  <a:pt x="921" y="756"/>
                </a:lnTo>
                <a:lnTo>
                  <a:pt x="442" y="995"/>
                </a:lnTo>
                <a:lnTo>
                  <a:pt x="0" y="1290"/>
                </a:lnTo>
                <a:lnTo>
                  <a:pt x="0" y="10385"/>
                </a:lnTo>
                <a:lnTo>
                  <a:pt x="10403" y="10385"/>
                </a:lnTo>
                <a:lnTo>
                  <a:pt x="10568" y="10017"/>
                </a:lnTo>
                <a:lnTo>
                  <a:pt x="10734" y="9630"/>
                </a:lnTo>
                <a:lnTo>
                  <a:pt x="10881" y="9225"/>
                </a:lnTo>
                <a:lnTo>
                  <a:pt x="10992" y="8820"/>
                </a:lnTo>
                <a:lnTo>
                  <a:pt x="11084" y="8397"/>
                </a:lnTo>
                <a:lnTo>
                  <a:pt x="11139" y="7973"/>
                </a:lnTo>
                <a:lnTo>
                  <a:pt x="11176" y="7550"/>
                </a:lnTo>
                <a:lnTo>
                  <a:pt x="11194" y="7108"/>
                </a:lnTo>
                <a:lnTo>
                  <a:pt x="11176" y="6740"/>
                </a:lnTo>
                <a:lnTo>
                  <a:pt x="11158" y="6390"/>
                </a:lnTo>
                <a:lnTo>
                  <a:pt x="11121" y="6021"/>
                </a:lnTo>
                <a:lnTo>
                  <a:pt x="11047" y="5672"/>
                </a:lnTo>
                <a:lnTo>
                  <a:pt x="10973" y="5340"/>
                </a:lnTo>
                <a:lnTo>
                  <a:pt x="10881" y="4990"/>
                </a:lnTo>
                <a:lnTo>
                  <a:pt x="10771" y="4659"/>
                </a:lnTo>
                <a:lnTo>
                  <a:pt x="10642" y="4346"/>
                </a:lnTo>
                <a:lnTo>
                  <a:pt x="10495" y="4033"/>
                </a:lnTo>
                <a:lnTo>
                  <a:pt x="10329" y="3720"/>
                </a:lnTo>
                <a:lnTo>
                  <a:pt x="10163" y="3425"/>
                </a:lnTo>
                <a:lnTo>
                  <a:pt x="9979" y="3131"/>
                </a:lnTo>
                <a:lnTo>
                  <a:pt x="9777" y="2855"/>
                </a:lnTo>
                <a:lnTo>
                  <a:pt x="9574" y="2578"/>
                </a:lnTo>
                <a:lnTo>
                  <a:pt x="9353" y="2321"/>
                </a:lnTo>
                <a:lnTo>
                  <a:pt x="9114" y="2081"/>
                </a:lnTo>
                <a:lnTo>
                  <a:pt x="8874" y="1842"/>
                </a:lnTo>
                <a:lnTo>
                  <a:pt x="8617" y="1621"/>
                </a:lnTo>
                <a:lnTo>
                  <a:pt x="8341" y="1419"/>
                </a:lnTo>
                <a:lnTo>
                  <a:pt x="8064" y="1216"/>
                </a:lnTo>
                <a:lnTo>
                  <a:pt x="7770" y="1032"/>
                </a:lnTo>
                <a:lnTo>
                  <a:pt x="7475" y="866"/>
                </a:lnTo>
                <a:lnTo>
                  <a:pt x="7162" y="700"/>
                </a:lnTo>
                <a:lnTo>
                  <a:pt x="6849" y="553"/>
                </a:lnTo>
                <a:lnTo>
                  <a:pt x="6536" y="424"/>
                </a:lnTo>
                <a:lnTo>
                  <a:pt x="6205" y="314"/>
                </a:lnTo>
                <a:lnTo>
                  <a:pt x="5855" y="222"/>
                </a:lnTo>
                <a:lnTo>
                  <a:pt x="5524" y="148"/>
                </a:lnTo>
                <a:lnTo>
                  <a:pt x="5174" y="74"/>
                </a:lnTo>
                <a:lnTo>
                  <a:pt x="4805" y="38"/>
                </a:lnTo>
                <a:lnTo>
                  <a:pt x="4456" y="19"/>
                </a:lnTo>
                <a:lnTo>
                  <a:pt x="4087" y="1"/>
                </a:lnTo>
                <a:close/>
              </a:path>
            </a:pathLst>
          </a:custGeom>
          <a:solidFill>
            <a:srgbClr val="B8F5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1936023" cy="2500369"/>
          </a:xfrm>
          <a:custGeom>
            <a:avLst/>
            <a:gdLst/>
            <a:ahLst/>
            <a:cxnLst/>
            <a:rect l="l" t="t" r="r" b="b"/>
            <a:pathLst>
              <a:path w="19959" h="25777" extrusionOk="0">
                <a:moveTo>
                  <a:pt x="0" y="0"/>
                </a:moveTo>
                <a:lnTo>
                  <a:pt x="0" y="24727"/>
                </a:lnTo>
                <a:lnTo>
                  <a:pt x="626" y="24967"/>
                </a:lnTo>
                <a:lnTo>
                  <a:pt x="1289" y="25188"/>
                </a:lnTo>
                <a:lnTo>
                  <a:pt x="1952" y="25353"/>
                </a:lnTo>
                <a:lnTo>
                  <a:pt x="2614" y="25501"/>
                </a:lnTo>
                <a:lnTo>
                  <a:pt x="3296" y="25629"/>
                </a:lnTo>
                <a:lnTo>
                  <a:pt x="3995" y="25703"/>
                </a:lnTo>
                <a:lnTo>
                  <a:pt x="4695" y="25758"/>
                </a:lnTo>
                <a:lnTo>
                  <a:pt x="5413" y="25777"/>
                </a:lnTo>
                <a:lnTo>
                  <a:pt x="6168" y="25758"/>
                </a:lnTo>
                <a:lnTo>
                  <a:pt x="6904" y="25703"/>
                </a:lnTo>
                <a:lnTo>
                  <a:pt x="7622" y="25611"/>
                </a:lnTo>
                <a:lnTo>
                  <a:pt x="8341" y="25482"/>
                </a:lnTo>
                <a:lnTo>
                  <a:pt x="9040" y="25316"/>
                </a:lnTo>
                <a:lnTo>
                  <a:pt x="9740" y="25114"/>
                </a:lnTo>
                <a:lnTo>
                  <a:pt x="10421" y="24893"/>
                </a:lnTo>
                <a:lnTo>
                  <a:pt x="11084" y="24635"/>
                </a:lnTo>
                <a:lnTo>
                  <a:pt x="11710" y="24341"/>
                </a:lnTo>
                <a:lnTo>
                  <a:pt x="12354" y="24028"/>
                </a:lnTo>
                <a:lnTo>
                  <a:pt x="12962" y="23678"/>
                </a:lnTo>
                <a:lnTo>
                  <a:pt x="13551" y="23291"/>
                </a:lnTo>
                <a:lnTo>
                  <a:pt x="14122" y="22886"/>
                </a:lnTo>
                <a:lnTo>
                  <a:pt x="14674" y="22463"/>
                </a:lnTo>
                <a:lnTo>
                  <a:pt x="15190" y="22002"/>
                </a:lnTo>
                <a:lnTo>
                  <a:pt x="15705" y="21524"/>
                </a:lnTo>
                <a:lnTo>
                  <a:pt x="16184" y="21008"/>
                </a:lnTo>
                <a:lnTo>
                  <a:pt x="16644" y="20493"/>
                </a:lnTo>
                <a:lnTo>
                  <a:pt x="17068" y="19940"/>
                </a:lnTo>
                <a:lnTo>
                  <a:pt x="17473" y="19370"/>
                </a:lnTo>
                <a:lnTo>
                  <a:pt x="17859" y="18780"/>
                </a:lnTo>
                <a:lnTo>
                  <a:pt x="18209" y="18173"/>
                </a:lnTo>
                <a:lnTo>
                  <a:pt x="18522" y="17528"/>
                </a:lnTo>
                <a:lnTo>
                  <a:pt x="18817" y="16902"/>
                </a:lnTo>
                <a:lnTo>
                  <a:pt x="19075" y="16240"/>
                </a:lnTo>
                <a:lnTo>
                  <a:pt x="19295" y="15558"/>
                </a:lnTo>
                <a:lnTo>
                  <a:pt x="19498" y="14859"/>
                </a:lnTo>
                <a:lnTo>
                  <a:pt x="19664" y="14159"/>
                </a:lnTo>
                <a:lnTo>
                  <a:pt x="19793" y="13441"/>
                </a:lnTo>
                <a:lnTo>
                  <a:pt x="19885" y="12723"/>
                </a:lnTo>
                <a:lnTo>
                  <a:pt x="19940" y="11986"/>
                </a:lnTo>
                <a:lnTo>
                  <a:pt x="19958" y="11232"/>
                </a:lnTo>
                <a:lnTo>
                  <a:pt x="19958" y="10808"/>
                </a:lnTo>
                <a:lnTo>
                  <a:pt x="19940" y="10385"/>
                </a:lnTo>
                <a:lnTo>
                  <a:pt x="19903" y="9980"/>
                </a:lnTo>
                <a:lnTo>
                  <a:pt x="19866" y="9556"/>
                </a:lnTo>
                <a:lnTo>
                  <a:pt x="19811" y="9151"/>
                </a:lnTo>
                <a:lnTo>
                  <a:pt x="19737" y="8746"/>
                </a:lnTo>
                <a:lnTo>
                  <a:pt x="19664" y="8341"/>
                </a:lnTo>
                <a:lnTo>
                  <a:pt x="19590" y="7936"/>
                </a:lnTo>
                <a:lnTo>
                  <a:pt x="19480" y="7549"/>
                </a:lnTo>
                <a:lnTo>
                  <a:pt x="19388" y="7163"/>
                </a:lnTo>
                <a:lnTo>
                  <a:pt x="19259" y="6776"/>
                </a:lnTo>
                <a:lnTo>
                  <a:pt x="19130" y="6389"/>
                </a:lnTo>
                <a:lnTo>
                  <a:pt x="19001" y="6021"/>
                </a:lnTo>
                <a:lnTo>
                  <a:pt x="18854" y="5653"/>
                </a:lnTo>
                <a:lnTo>
                  <a:pt x="18522" y="4916"/>
                </a:lnTo>
                <a:lnTo>
                  <a:pt x="18154" y="4217"/>
                </a:lnTo>
                <a:lnTo>
                  <a:pt x="17749" y="3536"/>
                </a:lnTo>
                <a:lnTo>
                  <a:pt x="17325" y="2873"/>
                </a:lnTo>
                <a:lnTo>
                  <a:pt x="16847" y="2247"/>
                </a:lnTo>
                <a:lnTo>
                  <a:pt x="16350" y="1639"/>
                </a:lnTo>
                <a:lnTo>
                  <a:pt x="15816" y="1068"/>
                </a:lnTo>
                <a:lnTo>
                  <a:pt x="15245" y="516"/>
                </a:lnTo>
                <a:lnTo>
                  <a:pt x="14656" y="0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221665" y="0"/>
            <a:ext cx="971649" cy="843027"/>
          </a:xfrm>
          <a:custGeom>
            <a:avLst/>
            <a:gdLst/>
            <a:ahLst/>
            <a:cxnLst/>
            <a:rect l="l" t="t" r="r" b="b"/>
            <a:pathLst>
              <a:path w="10017" h="8691" extrusionOk="0">
                <a:moveTo>
                  <a:pt x="1620" y="0"/>
                </a:moveTo>
                <a:lnTo>
                  <a:pt x="1436" y="185"/>
                </a:lnTo>
                <a:lnTo>
                  <a:pt x="1252" y="369"/>
                </a:lnTo>
                <a:lnTo>
                  <a:pt x="1105" y="553"/>
                </a:lnTo>
                <a:lnTo>
                  <a:pt x="939" y="755"/>
                </a:lnTo>
                <a:lnTo>
                  <a:pt x="792" y="958"/>
                </a:lnTo>
                <a:lnTo>
                  <a:pt x="663" y="1179"/>
                </a:lnTo>
                <a:lnTo>
                  <a:pt x="553" y="1400"/>
                </a:lnTo>
                <a:lnTo>
                  <a:pt x="442" y="1639"/>
                </a:lnTo>
                <a:lnTo>
                  <a:pt x="332" y="1878"/>
                </a:lnTo>
                <a:lnTo>
                  <a:pt x="258" y="2118"/>
                </a:lnTo>
                <a:lnTo>
                  <a:pt x="166" y="2376"/>
                </a:lnTo>
                <a:lnTo>
                  <a:pt x="111" y="2615"/>
                </a:lnTo>
                <a:lnTo>
                  <a:pt x="55" y="2873"/>
                </a:lnTo>
                <a:lnTo>
                  <a:pt x="37" y="3149"/>
                </a:lnTo>
                <a:lnTo>
                  <a:pt x="0" y="3407"/>
                </a:lnTo>
                <a:lnTo>
                  <a:pt x="0" y="3683"/>
                </a:lnTo>
                <a:lnTo>
                  <a:pt x="0" y="3941"/>
                </a:lnTo>
                <a:lnTo>
                  <a:pt x="19" y="4198"/>
                </a:lnTo>
                <a:lnTo>
                  <a:pt x="55" y="4438"/>
                </a:lnTo>
                <a:lnTo>
                  <a:pt x="111" y="4695"/>
                </a:lnTo>
                <a:lnTo>
                  <a:pt x="166" y="4935"/>
                </a:lnTo>
                <a:lnTo>
                  <a:pt x="221" y="5174"/>
                </a:lnTo>
                <a:lnTo>
                  <a:pt x="313" y="5413"/>
                </a:lnTo>
                <a:lnTo>
                  <a:pt x="387" y="5634"/>
                </a:lnTo>
                <a:lnTo>
                  <a:pt x="497" y="5855"/>
                </a:lnTo>
                <a:lnTo>
                  <a:pt x="608" y="6076"/>
                </a:lnTo>
                <a:lnTo>
                  <a:pt x="718" y="6279"/>
                </a:lnTo>
                <a:lnTo>
                  <a:pt x="847" y="6481"/>
                </a:lnTo>
                <a:lnTo>
                  <a:pt x="994" y="6684"/>
                </a:lnTo>
                <a:lnTo>
                  <a:pt x="1142" y="6868"/>
                </a:lnTo>
                <a:lnTo>
                  <a:pt x="1307" y="7052"/>
                </a:lnTo>
                <a:lnTo>
                  <a:pt x="1473" y="7218"/>
                </a:lnTo>
                <a:lnTo>
                  <a:pt x="1639" y="7384"/>
                </a:lnTo>
                <a:lnTo>
                  <a:pt x="1823" y="7549"/>
                </a:lnTo>
                <a:lnTo>
                  <a:pt x="2007" y="7697"/>
                </a:lnTo>
                <a:lnTo>
                  <a:pt x="2210" y="7844"/>
                </a:lnTo>
                <a:lnTo>
                  <a:pt x="2412" y="7973"/>
                </a:lnTo>
                <a:lnTo>
                  <a:pt x="2615" y="8083"/>
                </a:lnTo>
                <a:lnTo>
                  <a:pt x="2836" y="8194"/>
                </a:lnTo>
                <a:lnTo>
                  <a:pt x="3057" y="8304"/>
                </a:lnTo>
                <a:lnTo>
                  <a:pt x="3277" y="8378"/>
                </a:lnTo>
                <a:lnTo>
                  <a:pt x="3517" y="8470"/>
                </a:lnTo>
                <a:lnTo>
                  <a:pt x="3756" y="8525"/>
                </a:lnTo>
                <a:lnTo>
                  <a:pt x="3996" y="8580"/>
                </a:lnTo>
                <a:lnTo>
                  <a:pt x="4253" y="8636"/>
                </a:lnTo>
                <a:lnTo>
                  <a:pt x="4493" y="8672"/>
                </a:lnTo>
                <a:lnTo>
                  <a:pt x="4750" y="8691"/>
                </a:lnTo>
                <a:lnTo>
                  <a:pt x="5266" y="8691"/>
                </a:lnTo>
                <a:lnTo>
                  <a:pt x="5524" y="8672"/>
                </a:lnTo>
                <a:lnTo>
                  <a:pt x="5763" y="8636"/>
                </a:lnTo>
                <a:lnTo>
                  <a:pt x="6021" y="8580"/>
                </a:lnTo>
                <a:lnTo>
                  <a:pt x="6260" y="8525"/>
                </a:lnTo>
                <a:lnTo>
                  <a:pt x="6500" y="8470"/>
                </a:lnTo>
                <a:lnTo>
                  <a:pt x="6739" y="8378"/>
                </a:lnTo>
                <a:lnTo>
                  <a:pt x="6960" y="8304"/>
                </a:lnTo>
                <a:lnTo>
                  <a:pt x="7181" y="8194"/>
                </a:lnTo>
                <a:lnTo>
                  <a:pt x="7402" y="8083"/>
                </a:lnTo>
                <a:lnTo>
                  <a:pt x="7604" y="7973"/>
                </a:lnTo>
                <a:lnTo>
                  <a:pt x="7807" y="7844"/>
                </a:lnTo>
                <a:lnTo>
                  <a:pt x="8009" y="7697"/>
                </a:lnTo>
                <a:lnTo>
                  <a:pt x="8193" y="7549"/>
                </a:lnTo>
                <a:lnTo>
                  <a:pt x="8378" y="7384"/>
                </a:lnTo>
                <a:lnTo>
                  <a:pt x="8543" y="7218"/>
                </a:lnTo>
                <a:lnTo>
                  <a:pt x="8709" y="7052"/>
                </a:lnTo>
                <a:lnTo>
                  <a:pt x="8875" y="6868"/>
                </a:lnTo>
                <a:lnTo>
                  <a:pt x="9022" y="6684"/>
                </a:lnTo>
                <a:lnTo>
                  <a:pt x="9169" y="6481"/>
                </a:lnTo>
                <a:lnTo>
                  <a:pt x="9298" y="6279"/>
                </a:lnTo>
                <a:lnTo>
                  <a:pt x="9409" y="6076"/>
                </a:lnTo>
                <a:lnTo>
                  <a:pt x="9519" y="5855"/>
                </a:lnTo>
                <a:lnTo>
                  <a:pt x="9630" y="5634"/>
                </a:lnTo>
                <a:lnTo>
                  <a:pt x="9703" y="5413"/>
                </a:lnTo>
                <a:lnTo>
                  <a:pt x="9795" y="5174"/>
                </a:lnTo>
                <a:lnTo>
                  <a:pt x="9850" y="4935"/>
                </a:lnTo>
                <a:lnTo>
                  <a:pt x="9906" y="4695"/>
                </a:lnTo>
                <a:lnTo>
                  <a:pt x="9961" y="4438"/>
                </a:lnTo>
                <a:lnTo>
                  <a:pt x="9998" y="4198"/>
                </a:lnTo>
                <a:lnTo>
                  <a:pt x="10016" y="3941"/>
                </a:lnTo>
                <a:lnTo>
                  <a:pt x="10016" y="3683"/>
                </a:lnTo>
                <a:lnTo>
                  <a:pt x="10016" y="3407"/>
                </a:lnTo>
                <a:lnTo>
                  <a:pt x="9979" y="3149"/>
                </a:lnTo>
                <a:lnTo>
                  <a:pt x="9961" y="2873"/>
                </a:lnTo>
                <a:lnTo>
                  <a:pt x="9906" y="2615"/>
                </a:lnTo>
                <a:lnTo>
                  <a:pt x="9850" y="2376"/>
                </a:lnTo>
                <a:lnTo>
                  <a:pt x="9758" y="2118"/>
                </a:lnTo>
                <a:lnTo>
                  <a:pt x="9685" y="1878"/>
                </a:lnTo>
                <a:lnTo>
                  <a:pt x="9574" y="1639"/>
                </a:lnTo>
                <a:lnTo>
                  <a:pt x="9464" y="1400"/>
                </a:lnTo>
                <a:lnTo>
                  <a:pt x="9353" y="1179"/>
                </a:lnTo>
                <a:lnTo>
                  <a:pt x="9224" y="958"/>
                </a:lnTo>
                <a:lnTo>
                  <a:pt x="9077" y="755"/>
                </a:lnTo>
                <a:lnTo>
                  <a:pt x="8911" y="553"/>
                </a:lnTo>
                <a:lnTo>
                  <a:pt x="8764" y="369"/>
                </a:lnTo>
                <a:lnTo>
                  <a:pt x="8580" y="185"/>
                </a:lnTo>
                <a:lnTo>
                  <a:pt x="8396" y="0"/>
                </a:lnTo>
                <a:close/>
              </a:path>
            </a:pathLst>
          </a:custGeom>
          <a:solidFill>
            <a:srgbClr val="51B1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4918075" y="1991850"/>
            <a:ext cx="3957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9BCF63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BLANK_1">
    <p:bg>
      <p:bgPr>
        <a:solidFill>
          <a:srgbClr val="51B148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3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100" name="Google Shape;100;p13"/>
          <p:cNvSpPr/>
          <p:nvPr/>
        </p:nvSpPr>
        <p:spPr>
          <a:xfrm rot="3560713">
            <a:off x="7919979" y="4139908"/>
            <a:ext cx="1129759" cy="685684"/>
          </a:xfrm>
          <a:custGeom>
            <a:avLst/>
            <a:gdLst/>
            <a:ahLst/>
            <a:cxnLst/>
            <a:rect l="l" t="t" r="r" b="b"/>
            <a:pathLst>
              <a:path w="15412" h="9354" extrusionOk="0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rgbClr val="B8F5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3"/>
          <p:cNvSpPr/>
          <p:nvPr/>
        </p:nvSpPr>
        <p:spPr>
          <a:xfrm rot="1619439">
            <a:off x="7518911" y="3963338"/>
            <a:ext cx="440102" cy="657294"/>
          </a:xfrm>
          <a:custGeom>
            <a:avLst/>
            <a:gdLst/>
            <a:ahLst/>
            <a:cxnLst/>
            <a:rect l="l" t="t" r="r" b="b"/>
            <a:pathLst>
              <a:path w="6004" h="8967" extrusionOk="0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3"/>
          <p:cNvSpPr/>
          <p:nvPr/>
        </p:nvSpPr>
        <p:spPr>
          <a:xfrm rot="-5564790">
            <a:off x="1156803" y="211500"/>
            <a:ext cx="672035" cy="536827"/>
          </a:xfrm>
          <a:custGeom>
            <a:avLst/>
            <a:gdLst/>
            <a:ahLst/>
            <a:cxnLst/>
            <a:rect l="l" t="t" r="r" b="b"/>
            <a:pathLst>
              <a:path w="13184" h="10532" extrusionOk="0">
                <a:moveTo>
                  <a:pt x="4640" y="0"/>
                </a:moveTo>
                <a:lnTo>
                  <a:pt x="4107" y="19"/>
                </a:lnTo>
                <a:lnTo>
                  <a:pt x="3609" y="55"/>
                </a:lnTo>
                <a:lnTo>
                  <a:pt x="3112" y="147"/>
                </a:lnTo>
                <a:lnTo>
                  <a:pt x="2652" y="240"/>
                </a:lnTo>
                <a:lnTo>
                  <a:pt x="2229" y="368"/>
                </a:lnTo>
                <a:lnTo>
                  <a:pt x="1823" y="497"/>
                </a:lnTo>
                <a:lnTo>
                  <a:pt x="1455" y="645"/>
                </a:lnTo>
                <a:lnTo>
                  <a:pt x="1124" y="792"/>
                </a:lnTo>
                <a:lnTo>
                  <a:pt x="608" y="1050"/>
                </a:lnTo>
                <a:lnTo>
                  <a:pt x="9280" y="7659"/>
                </a:lnTo>
                <a:lnTo>
                  <a:pt x="93" y="1731"/>
                </a:lnTo>
                <a:lnTo>
                  <a:pt x="38" y="2302"/>
                </a:lnTo>
                <a:lnTo>
                  <a:pt x="1" y="2651"/>
                </a:lnTo>
                <a:lnTo>
                  <a:pt x="1" y="3038"/>
                </a:lnTo>
                <a:lnTo>
                  <a:pt x="1" y="3480"/>
                </a:lnTo>
                <a:lnTo>
                  <a:pt x="38" y="3922"/>
                </a:lnTo>
                <a:lnTo>
                  <a:pt x="93" y="4401"/>
                </a:lnTo>
                <a:lnTo>
                  <a:pt x="166" y="4879"/>
                </a:lnTo>
                <a:lnTo>
                  <a:pt x="295" y="5376"/>
                </a:lnTo>
                <a:lnTo>
                  <a:pt x="461" y="5873"/>
                </a:lnTo>
                <a:lnTo>
                  <a:pt x="553" y="6131"/>
                </a:lnTo>
                <a:lnTo>
                  <a:pt x="664" y="6389"/>
                </a:lnTo>
                <a:lnTo>
                  <a:pt x="792" y="6628"/>
                </a:lnTo>
                <a:lnTo>
                  <a:pt x="940" y="6868"/>
                </a:lnTo>
                <a:lnTo>
                  <a:pt x="1087" y="7107"/>
                </a:lnTo>
                <a:lnTo>
                  <a:pt x="1253" y="7346"/>
                </a:lnTo>
                <a:lnTo>
                  <a:pt x="1437" y="7586"/>
                </a:lnTo>
                <a:lnTo>
                  <a:pt x="1639" y="7807"/>
                </a:lnTo>
                <a:lnTo>
                  <a:pt x="1842" y="8028"/>
                </a:lnTo>
                <a:lnTo>
                  <a:pt x="2081" y="8249"/>
                </a:lnTo>
                <a:lnTo>
                  <a:pt x="2321" y="8451"/>
                </a:lnTo>
                <a:lnTo>
                  <a:pt x="2597" y="8654"/>
                </a:lnTo>
                <a:lnTo>
                  <a:pt x="2928" y="8875"/>
                </a:lnTo>
                <a:lnTo>
                  <a:pt x="3296" y="9077"/>
                </a:lnTo>
                <a:lnTo>
                  <a:pt x="3683" y="9280"/>
                </a:lnTo>
                <a:lnTo>
                  <a:pt x="4070" y="9445"/>
                </a:lnTo>
                <a:lnTo>
                  <a:pt x="4475" y="9611"/>
                </a:lnTo>
                <a:lnTo>
                  <a:pt x="4898" y="9758"/>
                </a:lnTo>
                <a:lnTo>
                  <a:pt x="5322" y="9869"/>
                </a:lnTo>
                <a:lnTo>
                  <a:pt x="5764" y="9998"/>
                </a:lnTo>
                <a:lnTo>
                  <a:pt x="6187" y="10090"/>
                </a:lnTo>
                <a:lnTo>
                  <a:pt x="6629" y="10182"/>
                </a:lnTo>
                <a:lnTo>
                  <a:pt x="7071" y="10255"/>
                </a:lnTo>
                <a:lnTo>
                  <a:pt x="7513" y="10329"/>
                </a:lnTo>
                <a:lnTo>
                  <a:pt x="8378" y="10421"/>
                </a:lnTo>
                <a:lnTo>
                  <a:pt x="9225" y="10476"/>
                </a:lnTo>
                <a:lnTo>
                  <a:pt x="10035" y="10513"/>
                </a:lnTo>
                <a:lnTo>
                  <a:pt x="10772" y="10532"/>
                </a:lnTo>
                <a:lnTo>
                  <a:pt x="11434" y="10513"/>
                </a:lnTo>
                <a:lnTo>
                  <a:pt x="12024" y="10495"/>
                </a:lnTo>
                <a:lnTo>
                  <a:pt x="12870" y="10458"/>
                </a:lnTo>
                <a:lnTo>
                  <a:pt x="13183" y="10421"/>
                </a:lnTo>
                <a:lnTo>
                  <a:pt x="13091" y="10127"/>
                </a:lnTo>
                <a:lnTo>
                  <a:pt x="12852" y="9316"/>
                </a:lnTo>
                <a:lnTo>
                  <a:pt x="12686" y="8764"/>
                </a:lnTo>
                <a:lnTo>
                  <a:pt x="12465" y="8138"/>
                </a:lnTo>
                <a:lnTo>
                  <a:pt x="12189" y="7438"/>
                </a:lnTo>
                <a:lnTo>
                  <a:pt x="11895" y="6684"/>
                </a:lnTo>
                <a:lnTo>
                  <a:pt x="11545" y="5929"/>
                </a:lnTo>
                <a:lnTo>
                  <a:pt x="11158" y="5137"/>
                </a:lnTo>
                <a:lnTo>
                  <a:pt x="10956" y="4750"/>
                </a:lnTo>
                <a:lnTo>
                  <a:pt x="10735" y="4364"/>
                </a:lnTo>
                <a:lnTo>
                  <a:pt x="10495" y="3977"/>
                </a:lnTo>
                <a:lnTo>
                  <a:pt x="10256" y="3590"/>
                </a:lnTo>
                <a:lnTo>
                  <a:pt x="9998" y="3222"/>
                </a:lnTo>
                <a:lnTo>
                  <a:pt x="9740" y="2872"/>
                </a:lnTo>
                <a:lnTo>
                  <a:pt x="9464" y="2523"/>
                </a:lnTo>
                <a:lnTo>
                  <a:pt x="9170" y="2191"/>
                </a:lnTo>
                <a:lnTo>
                  <a:pt x="8875" y="1878"/>
                </a:lnTo>
                <a:lnTo>
                  <a:pt x="8562" y="1584"/>
                </a:lnTo>
                <a:lnTo>
                  <a:pt x="8249" y="1307"/>
                </a:lnTo>
                <a:lnTo>
                  <a:pt x="7918" y="1068"/>
                </a:lnTo>
                <a:lnTo>
                  <a:pt x="7642" y="884"/>
                </a:lnTo>
                <a:lnTo>
                  <a:pt x="7365" y="718"/>
                </a:lnTo>
                <a:lnTo>
                  <a:pt x="7089" y="589"/>
                </a:lnTo>
                <a:lnTo>
                  <a:pt x="6813" y="460"/>
                </a:lnTo>
                <a:lnTo>
                  <a:pt x="6537" y="350"/>
                </a:lnTo>
                <a:lnTo>
                  <a:pt x="6261" y="258"/>
                </a:lnTo>
                <a:lnTo>
                  <a:pt x="5985" y="184"/>
                </a:lnTo>
                <a:lnTo>
                  <a:pt x="5708" y="111"/>
                </a:lnTo>
                <a:lnTo>
                  <a:pt x="5432" y="74"/>
                </a:lnTo>
                <a:lnTo>
                  <a:pt x="5174" y="37"/>
                </a:lnTo>
                <a:lnTo>
                  <a:pt x="4898" y="19"/>
                </a:lnTo>
                <a:lnTo>
                  <a:pt x="4640" y="0"/>
                </a:lnTo>
                <a:close/>
              </a:path>
            </a:pathLst>
          </a:custGeom>
          <a:solidFill>
            <a:srgbClr val="B8F5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3"/>
          <p:cNvSpPr/>
          <p:nvPr/>
        </p:nvSpPr>
        <p:spPr>
          <a:xfrm rot="8585060">
            <a:off x="241104" y="264328"/>
            <a:ext cx="975659" cy="1597185"/>
          </a:xfrm>
          <a:custGeom>
            <a:avLst/>
            <a:gdLst/>
            <a:ahLst/>
            <a:cxnLst/>
            <a:rect l="l" t="t" r="r" b="b"/>
            <a:pathLst>
              <a:path w="5838" h="9557" extrusionOk="0">
                <a:moveTo>
                  <a:pt x="3628" y="0"/>
                </a:moveTo>
                <a:lnTo>
                  <a:pt x="3499" y="37"/>
                </a:lnTo>
                <a:lnTo>
                  <a:pt x="3149" y="129"/>
                </a:lnTo>
                <a:lnTo>
                  <a:pt x="2910" y="203"/>
                </a:lnTo>
                <a:lnTo>
                  <a:pt x="2634" y="313"/>
                </a:lnTo>
                <a:lnTo>
                  <a:pt x="2358" y="442"/>
                </a:lnTo>
                <a:lnTo>
                  <a:pt x="2045" y="608"/>
                </a:lnTo>
                <a:lnTo>
                  <a:pt x="1732" y="792"/>
                </a:lnTo>
                <a:lnTo>
                  <a:pt x="1419" y="1013"/>
                </a:lnTo>
                <a:lnTo>
                  <a:pt x="1124" y="1289"/>
                </a:lnTo>
                <a:lnTo>
                  <a:pt x="977" y="1418"/>
                </a:lnTo>
                <a:lnTo>
                  <a:pt x="848" y="1584"/>
                </a:lnTo>
                <a:lnTo>
                  <a:pt x="719" y="1750"/>
                </a:lnTo>
                <a:lnTo>
                  <a:pt x="590" y="1915"/>
                </a:lnTo>
                <a:lnTo>
                  <a:pt x="480" y="2099"/>
                </a:lnTo>
                <a:lnTo>
                  <a:pt x="369" y="2302"/>
                </a:lnTo>
                <a:lnTo>
                  <a:pt x="277" y="2504"/>
                </a:lnTo>
                <a:lnTo>
                  <a:pt x="203" y="2725"/>
                </a:lnTo>
                <a:lnTo>
                  <a:pt x="130" y="2946"/>
                </a:lnTo>
                <a:lnTo>
                  <a:pt x="75" y="3186"/>
                </a:lnTo>
                <a:lnTo>
                  <a:pt x="38" y="3443"/>
                </a:lnTo>
                <a:lnTo>
                  <a:pt x="19" y="3701"/>
                </a:lnTo>
                <a:lnTo>
                  <a:pt x="1" y="3959"/>
                </a:lnTo>
                <a:lnTo>
                  <a:pt x="1" y="4217"/>
                </a:lnTo>
                <a:lnTo>
                  <a:pt x="19" y="4493"/>
                </a:lnTo>
                <a:lnTo>
                  <a:pt x="56" y="4751"/>
                </a:lnTo>
                <a:lnTo>
                  <a:pt x="130" y="5303"/>
                </a:lnTo>
                <a:lnTo>
                  <a:pt x="259" y="5837"/>
                </a:lnTo>
                <a:lnTo>
                  <a:pt x="406" y="6353"/>
                </a:lnTo>
                <a:lnTo>
                  <a:pt x="572" y="6868"/>
                </a:lnTo>
                <a:lnTo>
                  <a:pt x="756" y="7365"/>
                </a:lnTo>
                <a:lnTo>
                  <a:pt x="940" y="7807"/>
                </a:lnTo>
                <a:lnTo>
                  <a:pt x="1142" y="8231"/>
                </a:lnTo>
                <a:lnTo>
                  <a:pt x="1474" y="8930"/>
                </a:lnTo>
                <a:lnTo>
                  <a:pt x="1732" y="9390"/>
                </a:lnTo>
                <a:lnTo>
                  <a:pt x="1824" y="9556"/>
                </a:lnTo>
                <a:lnTo>
                  <a:pt x="1971" y="9427"/>
                </a:lnTo>
                <a:lnTo>
                  <a:pt x="2376" y="9096"/>
                </a:lnTo>
                <a:lnTo>
                  <a:pt x="2947" y="8580"/>
                </a:lnTo>
                <a:lnTo>
                  <a:pt x="3260" y="8249"/>
                </a:lnTo>
                <a:lnTo>
                  <a:pt x="3610" y="7899"/>
                </a:lnTo>
                <a:lnTo>
                  <a:pt x="3959" y="7512"/>
                </a:lnTo>
                <a:lnTo>
                  <a:pt x="4309" y="7107"/>
                </a:lnTo>
                <a:lnTo>
                  <a:pt x="4641" y="6666"/>
                </a:lnTo>
                <a:lnTo>
                  <a:pt x="4954" y="6205"/>
                </a:lnTo>
                <a:lnTo>
                  <a:pt x="5230" y="5745"/>
                </a:lnTo>
                <a:lnTo>
                  <a:pt x="5359" y="5506"/>
                </a:lnTo>
                <a:lnTo>
                  <a:pt x="5469" y="5266"/>
                </a:lnTo>
                <a:lnTo>
                  <a:pt x="5561" y="5008"/>
                </a:lnTo>
                <a:lnTo>
                  <a:pt x="5653" y="4769"/>
                </a:lnTo>
                <a:lnTo>
                  <a:pt x="5727" y="4530"/>
                </a:lnTo>
                <a:lnTo>
                  <a:pt x="5782" y="4272"/>
                </a:lnTo>
                <a:lnTo>
                  <a:pt x="5819" y="4033"/>
                </a:lnTo>
                <a:lnTo>
                  <a:pt x="5837" y="3793"/>
                </a:lnTo>
                <a:lnTo>
                  <a:pt x="5837" y="3554"/>
                </a:lnTo>
                <a:lnTo>
                  <a:pt x="5837" y="3333"/>
                </a:lnTo>
                <a:lnTo>
                  <a:pt x="5801" y="3112"/>
                </a:lnTo>
                <a:lnTo>
                  <a:pt x="5764" y="2910"/>
                </a:lnTo>
                <a:lnTo>
                  <a:pt x="5727" y="2689"/>
                </a:lnTo>
                <a:lnTo>
                  <a:pt x="5653" y="2486"/>
                </a:lnTo>
                <a:lnTo>
                  <a:pt x="5580" y="2302"/>
                </a:lnTo>
                <a:lnTo>
                  <a:pt x="5506" y="2118"/>
                </a:lnTo>
                <a:lnTo>
                  <a:pt x="5322" y="1768"/>
                </a:lnTo>
                <a:lnTo>
                  <a:pt x="5119" y="1437"/>
                </a:lnTo>
                <a:lnTo>
                  <a:pt x="4898" y="1142"/>
                </a:lnTo>
                <a:lnTo>
                  <a:pt x="4677" y="884"/>
                </a:lnTo>
                <a:lnTo>
                  <a:pt x="4457" y="663"/>
                </a:lnTo>
                <a:lnTo>
                  <a:pt x="4236" y="461"/>
                </a:lnTo>
                <a:lnTo>
                  <a:pt x="4051" y="295"/>
                </a:lnTo>
                <a:lnTo>
                  <a:pt x="3757" y="74"/>
                </a:lnTo>
                <a:lnTo>
                  <a:pt x="3628" y="0"/>
                </a:lnTo>
                <a:close/>
              </a:path>
            </a:pathLst>
          </a:custGeom>
          <a:solidFill>
            <a:srgbClr val="1D5885">
              <a:alpha val="52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320075" y="893225"/>
            <a:ext cx="4366800" cy="6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9BCF63"/>
              </a:buClr>
              <a:buSzPts val="3600"/>
              <a:buFont typeface="Dosis Light"/>
              <a:buNone/>
              <a:defRPr sz="3600">
                <a:solidFill>
                  <a:srgbClr val="9BCF63"/>
                </a:solidFill>
                <a:latin typeface="Dosis Light"/>
                <a:ea typeface="Dosis Light"/>
                <a:cs typeface="Dosis Light"/>
                <a:sym typeface="Dosi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9BCF63"/>
              </a:buClr>
              <a:buSzPts val="3600"/>
              <a:buFont typeface="Dosis Light"/>
              <a:buNone/>
              <a:defRPr sz="3600">
                <a:solidFill>
                  <a:srgbClr val="9BCF63"/>
                </a:solidFill>
                <a:latin typeface="Dosis Light"/>
                <a:ea typeface="Dosis Light"/>
                <a:cs typeface="Dosis Light"/>
                <a:sym typeface="Dosi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9BCF63"/>
              </a:buClr>
              <a:buSzPts val="3600"/>
              <a:buFont typeface="Dosis Light"/>
              <a:buNone/>
              <a:defRPr sz="3600">
                <a:solidFill>
                  <a:srgbClr val="9BCF63"/>
                </a:solidFill>
                <a:latin typeface="Dosis Light"/>
                <a:ea typeface="Dosis Light"/>
                <a:cs typeface="Dosis Light"/>
                <a:sym typeface="Dosi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9BCF63"/>
              </a:buClr>
              <a:buSzPts val="3600"/>
              <a:buFont typeface="Dosis Light"/>
              <a:buNone/>
              <a:defRPr sz="3600">
                <a:solidFill>
                  <a:srgbClr val="9BCF63"/>
                </a:solidFill>
                <a:latin typeface="Dosis Light"/>
                <a:ea typeface="Dosis Light"/>
                <a:cs typeface="Dosis Light"/>
                <a:sym typeface="Dosi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9BCF63"/>
              </a:buClr>
              <a:buSzPts val="3600"/>
              <a:buFont typeface="Dosis Light"/>
              <a:buNone/>
              <a:defRPr sz="3600">
                <a:solidFill>
                  <a:srgbClr val="9BCF63"/>
                </a:solidFill>
                <a:latin typeface="Dosis Light"/>
                <a:ea typeface="Dosis Light"/>
                <a:cs typeface="Dosis Light"/>
                <a:sym typeface="Dosi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9BCF63"/>
              </a:buClr>
              <a:buSzPts val="3600"/>
              <a:buFont typeface="Dosis Light"/>
              <a:buNone/>
              <a:defRPr sz="3600">
                <a:solidFill>
                  <a:srgbClr val="9BCF63"/>
                </a:solidFill>
                <a:latin typeface="Dosis Light"/>
                <a:ea typeface="Dosis Light"/>
                <a:cs typeface="Dosis Light"/>
                <a:sym typeface="Dosi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9BCF63"/>
              </a:buClr>
              <a:buSzPts val="3600"/>
              <a:buFont typeface="Dosis Light"/>
              <a:buNone/>
              <a:defRPr sz="3600">
                <a:solidFill>
                  <a:srgbClr val="9BCF63"/>
                </a:solidFill>
                <a:latin typeface="Dosis Light"/>
                <a:ea typeface="Dosis Light"/>
                <a:cs typeface="Dosis Light"/>
                <a:sym typeface="Dosi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9BCF63"/>
              </a:buClr>
              <a:buSzPts val="3600"/>
              <a:buFont typeface="Dosis Light"/>
              <a:buNone/>
              <a:defRPr sz="3600">
                <a:solidFill>
                  <a:srgbClr val="9BCF63"/>
                </a:solidFill>
                <a:latin typeface="Dosis Light"/>
                <a:ea typeface="Dosis Light"/>
                <a:cs typeface="Dosis Light"/>
                <a:sym typeface="Dosi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9BCF63"/>
              </a:buClr>
              <a:buSzPts val="3600"/>
              <a:buFont typeface="Dosis Light"/>
              <a:buNone/>
              <a:defRPr sz="3600">
                <a:solidFill>
                  <a:srgbClr val="9BCF63"/>
                </a:solidFill>
                <a:latin typeface="Dosis Light"/>
                <a:ea typeface="Dosis Light"/>
                <a:cs typeface="Dosis Light"/>
                <a:sym typeface="Dosis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320075" y="1694182"/>
            <a:ext cx="4366800" cy="30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9BCF63"/>
              </a:buClr>
              <a:buSzPts val="2400"/>
              <a:buFont typeface="Pontano Sans"/>
              <a:buChar char="⊷"/>
              <a:defRPr sz="2400">
                <a:solidFill>
                  <a:srgbClr val="484F56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9BCF63"/>
              </a:buClr>
              <a:buSzPts val="2400"/>
              <a:buFont typeface="Pontano Sans"/>
              <a:buChar char="⊶"/>
              <a:defRPr sz="2400">
                <a:solidFill>
                  <a:srgbClr val="484F56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9BCF63"/>
              </a:buClr>
              <a:buSzPts val="2400"/>
              <a:buFont typeface="Pontano Sans"/>
              <a:buChar char="⊸"/>
              <a:defRPr sz="2400">
                <a:solidFill>
                  <a:srgbClr val="484F56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484F56"/>
              </a:buClr>
              <a:buSzPts val="2400"/>
              <a:buFont typeface="Pontano Sans"/>
              <a:buChar char="●"/>
              <a:defRPr sz="2400">
                <a:solidFill>
                  <a:srgbClr val="484F56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484F56"/>
              </a:buClr>
              <a:buSzPts val="2400"/>
              <a:buFont typeface="Pontano Sans"/>
              <a:buChar char="○"/>
              <a:defRPr sz="2400">
                <a:solidFill>
                  <a:srgbClr val="484F56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484F56"/>
              </a:buClr>
              <a:buSzPts val="2400"/>
              <a:buFont typeface="Pontano Sans"/>
              <a:buChar char="■"/>
              <a:defRPr sz="2400">
                <a:solidFill>
                  <a:srgbClr val="484F56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484F56"/>
              </a:buClr>
              <a:buSzPts val="2400"/>
              <a:buFont typeface="Pontano Sans"/>
              <a:buChar char="●"/>
              <a:defRPr sz="2400">
                <a:solidFill>
                  <a:srgbClr val="484F56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484F56"/>
              </a:buClr>
              <a:buSzPts val="2400"/>
              <a:buFont typeface="Pontano Sans"/>
              <a:buChar char="○"/>
              <a:defRPr sz="2400">
                <a:solidFill>
                  <a:srgbClr val="484F56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484F56"/>
              </a:buClr>
              <a:buSzPts val="2400"/>
              <a:buFont typeface="Pontano Sans"/>
              <a:buChar char="■"/>
              <a:defRPr sz="2400">
                <a:solidFill>
                  <a:srgbClr val="484F56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300">
                <a:solidFill>
                  <a:srgbClr val="51B148"/>
                </a:solidFill>
                <a:latin typeface="Dosis Light"/>
                <a:ea typeface="Dosis Light"/>
                <a:cs typeface="Dosis Light"/>
                <a:sym typeface="Dosis Light"/>
              </a:defRPr>
            </a:lvl1pPr>
            <a:lvl2pPr lvl="1">
              <a:buNone/>
              <a:defRPr sz="1300">
                <a:solidFill>
                  <a:srgbClr val="51B148"/>
                </a:solidFill>
                <a:latin typeface="Dosis Light"/>
                <a:ea typeface="Dosis Light"/>
                <a:cs typeface="Dosis Light"/>
                <a:sym typeface="Dosis Light"/>
              </a:defRPr>
            </a:lvl2pPr>
            <a:lvl3pPr lvl="2">
              <a:buNone/>
              <a:defRPr sz="1300">
                <a:solidFill>
                  <a:srgbClr val="51B148"/>
                </a:solidFill>
                <a:latin typeface="Dosis Light"/>
                <a:ea typeface="Dosis Light"/>
                <a:cs typeface="Dosis Light"/>
                <a:sym typeface="Dosis Light"/>
              </a:defRPr>
            </a:lvl3pPr>
            <a:lvl4pPr lvl="3">
              <a:buNone/>
              <a:defRPr sz="1300">
                <a:solidFill>
                  <a:srgbClr val="51B148"/>
                </a:solidFill>
                <a:latin typeface="Dosis Light"/>
                <a:ea typeface="Dosis Light"/>
                <a:cs typeface="Dosis Light"/>
                <a:sym typeface="Dosis Light"/>
              </a:defRPr>
            </a:lvl4pPr>
            <a:lvl5pPr lvl="4">
              <a:buNone/>
              <a:defRPr sz="1300">
                <a:solidFill>
                  <a:srgbClr val="51B148"/>
                </a:solidFill>
                <a:latin typeface="Dosis Light"/>
                <a:ea typeface="Dosis Light"/>
                <a:cs typeface="Dosis Light"/>
                <a:sym typeface="Dosis Light"/>
              </a:defRPr>
            </a:lvl5pPr>
            <a:lvl6pPr lvl="5">
              <a:buNone/>
              <a:defRPr sz="1300">
                <a:solidFill>
                  <a:srgbClr val="51B148"/>
                </a:solidFill>
                <a:latin typeface="Dosis Light"/>
                <a:ea typeface="Dosis Light"/>
                <a:cs typeface="Dosis Light"/>
                <a:sym typeface="Dosis Light"/>
              </a:defRPr>
            </a:lvl6pPr>
            <a:lvl7pPr lvl="6">
              <a:buNone/>
              <a:defRPr sz="1300">
                <a:solidFill>
                  <a:srgbClr val="51B148"/>
                </a:solidFill>
                <a:latin typeface="Dosis Light"/>
                <a:ea typeface="Dosis Light"/>
                <a:cs typeface="Dosis Light"/>
                <a:sym typeface="Dosis Light"/>
              </a:defRPr>
            </a:lvl7pPr>
            <a:lvl8pPr lvl="7">
              <a:buNone/>
              <a:defRPr sz="1300">
                <a:solidFill>
                  <a:srgbClr val="51B148"/>
                </a:solidFill>
                <a:latin typeface="Dosis Light"/>
                <a:ea typeface="Dosis Light"/>
                <a:cs typeface="Dosis Light"/>
                <a:sym typeface="Dosis Light"/>
              </a:defRPr>
            </a:lvl8pPr>
            <a:lvl9pPr lvl="8">
              <a:buNone/>
              <a:defRPr sz="1300">
                <a:solidFill>
                  <a:srgbClr val="51B148"/>
                </a:solidFill>
                <a:latin typeface="Dosis Light"/>
                <a:ea typeface="Dosis Light"/>
                <a:cs typeface="Dosis Light"/>
                <a:sym typeface="Dosis 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7" r:id="rId2"/>
    <p:sldLayoutId id="2147483659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udit.wa.gov.au/reports-and-publications/reports/diverting-young-people-away-court/audit-conclusion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5.jp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hyperlink" Target="http://www.casapratica.it/materiali/materiali-in-edilizia/utilizzo-dei-blocchi-di-calcestruzzo.asp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blog.edilnet.it/poroton-o-cemento-armato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youtube.com/watch?v=IP0cUBWTgpY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ahilonline.org/newsDetails.php?cid=1&amp;nid=3759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fif"/><Relationship Id="rId5" Type="http://schemas.openxmlformats.org/officeDocument/2006/relationships/image" Target="../media/image8.jpg"/><Relationship Id="rId4" Type="http://schemas.openxmlformats.org/officeDocument/2006/relationships/hyperlink" Target="http://www.angelamaltoni.com/leonardo-da-vinci-un-genio-raccontato-ai-bambini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hyperlink" Target="http://www.brainfactor.it/" TargetMode="External"/><Relationship Id="rId9" Type="http://schemas.openxmlformats.org/officeDocument/2006/relationships/hyperlink" Target="https://www.igag.cnr.it/index.php/personale/12-elenco-personale/189-girolamo-belardi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hyperlink" Target="http://www.pinsdaddy.com/2030-agenda_prmEXmyMYNqDaU%7Cyd4Ssz3cXfHATWoSdbqvcaUDoQX0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hyperlink" Target="http://blog.onzecoach.nl/domme-dingen-die-slimme-mensen-toch-doen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microsoft.com/office/2007/relationships/hdphoto" Target="../media/hdphoto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7.jpeg"/><Relationship Id="rId4" Type="http://schemas.openxmlformats.org/officeDocument/2006/relationships/hyperlink" Target="https://jooinn.com/bulb-9.html" TargetMode="External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hyperlink" Target="http://slagcrusher.com/pro_slag_crusher_plant.ph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10">
            <a:extLst>
              <a:ext uri="{FF2B5EF4-FFF2-40B4-BE49-F238E27FC236}">
                <a16:creationId xmlns="" xmlns:a16="http://schemas.microsoft.com/office/drawing/2014/main" id="{5602BCE0-3725-478A-A1FA-715A1DB2D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78"/>
          <a:stretch>
            <a:fillRect/>
          </a:stretch>
        </p:blipFill>
        <p:spPr bwMode="auto">
          <a:xfrm>
            <a:off x="5705498" y="4473644"/>
            <a:ext cx="878925" cy="597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11" descr="Risultati immagini per consulfin pordenone">
            <a:extLst>
              <a:ext uri="{FF2B5EF4-FFF2-40B4-BE49-F238E27FC236}">
                <a16:creationId xmlns="" xmlns:a16="http://schemas.microsoft.com/office/drawing/2014/main" id="{933CD8B9-C836-4B11-8DAE-C30943469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01" b="25302"/>
          <a:stretch>
            <a:fillRect/>
          </a:stretch>
        </p:blipFill>
        <p:spPr bwMode="auto">
          <a:xfrm>
            <a:off x="7993110" y="4518564"/>
            <a:ext cx="1022350" cy="52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9">
            <a:extLst>
              <a:ext uri="{FF2B5EF4-FFF2-40B4-BE49-F238E27FC236}">
                <a16:creationId xmlns="" xmlns:a16="http://schemas.microsoft.com/office/drawing/2014/main" id="{F129C3AF-18A7-4D53-B268-D4B553652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510" y="4448175"/>
            <a:ext cx="683073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524B01E6-3D42-4576-873E-ED2F68C3B3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2587" y="370694"/>
            <a:ext cx="3255744" cy="1064378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="" xmlns:a16="http://schemas.microsoft.com/office/drawing/2014/main" id="{F381F145-EC86-4D4A-84F3-280B950E40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4046" y="2752732"/>
            <a:ext cx="4489954" cy="1159800"/>
          </a:xfrm>
        </p:spPr>
        <p:txBody>
          <a:bodyPr/>
          <a:lstStyle/>
          <a:p>
            <a:r>
              <a:rPr lang="it-IT" sz="3200" b="1" dirty="0">
                <a:latin typeface="Pontano Sans"/>
              </a:rPr>
              <a:t>LE SCORIE DELL’ACCIAIO:</a:t>
            </a:r>
            <a:br>
              <a:rPr lang="it-IT" sz="3200" b="1" dirty="0">
                <a:latin typeface="Pontano Sans"/>
              </a:rPr>
            </a:br>
            <a:r>
              <a:rPr lang="it-IT" sz="3200" b="1" dirty="0">
                <a:latin typeface="Pontano Sans"/>
              </a:rPr>
              <a:t>DA RIFIUTO A RISORSA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"/>
            <a:lum/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>
            <a:fillRect t="-10000"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40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2" name="Rettangolo 1">
            <a:extLst>
              <a:ext uri="{FF2B5EF4-FFF2-40B4-BE49-F238E27FC236}">
                <a16:creationId xmlns="" xmlns:a16="http://schemas.microsoft.com/office/drawing/2014/main" id="{E7085E4F-AF3E-4961-A50B-89ED0935B81C}"/>
              </a:ext>
            </a:extLst>
          </p:cNvPr>
          <p:cNvSpPr/>
          <p:nvPr/>
        </p:nvSpPr>
        <p:spPr>
          <a:xfrm>
            <a:off x="538366" y="355758"/>
            <a:ext cx="8605634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>
                <a:latin typeface="Pontano Sans"/>
                <a:ea typeface="Times New Roman" panose="02020603050405020304" pitchFamily="18" charset="0"/>
              </a:rPr>
              <a:t>EVOSLAG FILM DI RICOPERTURA</a:t>
            </a:r>
          </a:p>
          <a:p>
            <a:pPr algn="just"/>
            <a:endParaRPr lang="it-IT" b="1" dirty="0">
              <a:latin typeface="Pontano Sans"/>
              <a:ea typeface="Times New Roman" panose="02020603050405020304" pitchFamily="18" charset="0"/>
            </a:endParaRPr>
          </a:p>
          <a:p>
            <a:pPr algn="just"/>
            <a:r>
              <a:rPr lang="it-IT" dirty="0">
                <a:latin typeface="Pontano Sans"/>
                <a:ea typeface="Times New Roman" panose="02020603050405020304" pitchFamily="18" charset="0"/>
              </a:rPr>
              <a:t> </a:t>
            </a:r>
          </a:p>
          <a:p>
            <a:pPr marL="342900" lvl="0" indent="-342900" algn="just">
              <a:buFont typeface="Wingdings" panose="05000000000000000000" pitchFamily="2" charset="2"/>
              <a:buChar char="q"/>
            </a:pPr>
            <a:r>
              <a:rPr lang="it-IT" sz="1600" dirty="0">
                <a:latin typeface="Pontano Sans"/>
                <a:ea typeface="Times New Roman" panose="02020603050405020304" pitchFamily="18" charset="0"/>
              </a:rPr>
              <a:t>Spessore VARIABILE  tra 50 e 800 µm</a:t>
            </a:r>
          </a:p>
          <a:p>
            <a:pPr lvl="0" algn="just"/>
            <a:endParaRPr lang="it-IT" sz="1600" dirty="0">
              <a:latin typeface="Pontano Sans"/>
              <a:ea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q"/>
            </a:pPr>
            <a:r>
              <a:rPr lang="it-IT" sz="1600" dirty="0">
                <a:latin typeface="Pontano Sans"/>
                <a:ea typeface="Times New Roman" panose="02020603050405020304" pitchFamily="18" charset="0"/>
              </a:rPr>
              <a:t>Riduzione della porosità della scoria</a:t>
            </a:r>
          </a:p>
          <a:p>
            <a:pPr lvl="0" algn="just"/>
            <a:endParaRPr lang="it-IT" sz="1600" dirty="0">
              <a:latin typeface="Pontano Sans"/>
              <a:ea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q"/>
            </a:pPr>
            <a:r>
              <a:rPr lang="it-IT" sz="1600" dirty="0">
                <a:latin typeface="Pontano Sans"/>
                <a:ea typeface="Times New Roman" panose="02020603050405020304" pitchFamily="18" charset="0"/>
              </a:rPr>
              <a:t>Eliminazione dell’acqua contenuta nei pori della scoria</a:t>
            </a:r>
          </a:p>
          <a:p>
            <a:pPr lvl="0" algn="just"/>
            <a:endParaRPr lang="it-IT" sz="1600" dirty="0">
              <a:latin typeface="Pontano Sans"/>
              <a:ea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q"/>
            </a:pPr>
            <a:r>
              <a:rPr lang="it-IT" sz="1600" dirty="0">
                <a:latin typeface="Pontano Sans"/>
                <a:ea typeface="Times New Roman" panose="02020603050405020304" pitchFamily="18" charset="0"/>
              </a:rPr>
              <a:t>Crea un legame invisibile tra le scorie e gli altri elementi del calcestruzzo</a:t>
            </a:r>
          </a:p>
          <a:p>
            <a:pPr lvl="0" algn="just"/>
            <a:endParaRPr lang="it-IT" sz="1600" dirty="0">
              <a:latin typeface="Pontano Sans"/>
              <a:ea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q"/>
            </a:pPr>
            <a:r>
              <a:rPr lang="it-IT" sz="1600" dirty="0">
                <a:latin typeface="Pontano Sans"/>
                <a:ea typeface="Times New Roman" panose="02020603050405020304" pitchFamily="18" charset="0"/>
              </a:rPr>
              <a:t>Riduce il PH nella soluzione </a:t>
            </a:r>
          </a:p>
          <a:p>
            <a:pPr lvl="0" algn="just"/>
            <a:endParaRPr lang="it-IT" sz="1600" dirty="0">
              <a:latin typeface="Pontano Sans"/>
              <a:ea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q"/>
            </a:pPr>
            <a:r>
              <a:rPr lang="it-IT" sz="1600" dirty="0">
                <a:latin typeface="Pontano Sans"/>
                <a:ea typeface="Times New Roman" panose="02020603050405020304" pitchFamily="18" charset="0"/>
              </a:rPr>
              <a:t>Non incide e contiene il rilascio di elementi pesanti sulla base del test cessione</a:t>
            </a:r>
          </a:p>
          <a:p>
            <a:pPr lvl="0" algn="just"/>
            <a:endParaRPr lang="it-IT" sz="1600" dirty="0">
              <a:latin typeface="Pontano Sans"/>
              <a:ea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q"/>
            </a:pPr>
            <a:r>
              <a:rPr lang="it-IT" sz="1600" dirty="0">
                <a:latin typeface="Pontano Sans"/>
                <a:ea typeface="Times New Roman" panose="02020603050405020304" pitchFamily="18" charset="0"/>
              </a:rPr>
              <a:t>Riduzione sostanziale dei fenomeni di espansione delle scorie anche in presenza di alte concentrazioni di </a:t>
            </a:r>
            <a:r>
              <a:rPr lang="it-IT" sz="1600" dirty="0" err="1">
                <a:latin typeface="Pontano Sans"/>
                <a:ea typeface="Times New Roman" panose="02020603050405020304" pitchFamily="18" charset="0"/>
              </a:rPr>
              <a:t>CaO</a:t>
            </a:r>
            <a:r>
              <a:rPr lang="it-IT" sz="1600" dirty="0">
                <a:latin typeface="Pontano Sans"/>
                <a:ea typeface="Times New Roman" panose="02020603050405020304" pitchFamily="18" charset="0"/>
              </a:rPr>
              <a:t> and </a:t>
            </a:r>
            <a:r>
              <a:rPr lang="it-IT" sz="1600" dirty="0" err="1">
                <a:latin typeface="Pontano Sans"/>
                <a:ea typeface="Times New Roman" panose="02020603050405020304" pitchFamily="18" charset="0"/>
              </a:rPr>
              <a:t>MgO</a:t>
            </a:r>
            <a:endParaRPr lang="it-IT" sz="1600" dirty="0">
              <a:latin typeface="Pontano Sans"/>
              <a:ea typeface="Times New Roman" panose="02020603050405020304" pitchFamily="18" charset="0"/>
            </a:endParaRPr>
          </a:p>
          <a:p>
            <a:pPr lvl="0" algn="just"/>
            <a:endParaRPr lang="it-IT" dirty="0">
              <a:latin typeface="Pontano Sans"/>
              <a:ea typeface="Times New Roman" panose="02020603050405020304" pitchFamily="18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="" xmlns:a16="http://schemas.microsoft.com/office/drawing/2014/main" id="{72471DE7-9780-4AF9-A344-D3086B0ADC56}"/>
              </a:ext>
            </a:extLst>
          </p:cNvPr>
          <p:cNvSpPr/>
          <p:nvPr/>
        </p:nvSpPr>
        <p:spPr>
          <a:xfrm>
            <a:off x="5691533" y="4815846"/>
            <a:ext cx="244009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100" dirty="0">
                <a:latin typeface="Pontano Sans"/>
                <a:ea typeface="Times New Roman" panose="02020603050405020304" pitchFamily="18" charset="0"/>
              </a:rPr>
              <a:t>Tutti i test sono stati realizzati dal CNR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395980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7000"/>
            <a:lum/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>
            <a:fillRect l="-2000" r="-2000"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40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12" name="Immagine 17">
            <a:extLst>
              <a:ext uri="{FF2B5EF4-FFF2-40B4-BE49-F238E27FC236}">
                <a16:creationId xmlns="" xmlns:a16="http://schemas.microsoft.com/office/drawing/2014/main" id="{B762AABB-C7CF-4DD5-A61F-73F28027C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57" y="3216279"/>
            <a:ext cx="2313815" cy="1735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magine 23" descr="IMG_2725.JPG">
            <a:extLst>
              <a:ext uri="{FF2B5EF4-FFF2-40B4-BE49-F238E27FC236}">
                <a16:creationId xmlns="" xmlns:a16="http://schemas.microsoft.com/office/drawing/2014/main" id="{C504AA17-89DF-4517-B1BA-50562C234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57" y="1230708"/>
            <a:ext cx="2313815" cy="1923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ttangolo 2">
            <a:extLst>
              <a:ext uri="{FF2B5EF4-FFF2-40B4-BE49-F238E27FC236}">
                <a16:creationId xmlns="" xmlns:a16="http://schemas.microsoft.com/office/drawing/2014/main" id="{D6AC231A-8B54-420C-BF4F-ADC955E88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67510"/>
            <a:ext cx="32353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it-IT" altLang="it-IT" sz="2000" b="1" dirty="0">
                <a:latin typeface="Pontano Sans"/>
              </a:rPr>
              <a:t>CALCESTRUZZO 50-50</a:t>
            </a:r>
          </a:p>
        </p:txBody>
      </p:sp>
      <p:pic>
        <p:nvPicPr>
          <p:cNvPr id="16" name="Immagine 10">
            <a:extLst>
              <a:ext uri="{FF2B5EF4-FFF2-40B4-BE49-F238E27FC236}">
                <a16:creationId xmlns="" xmlns:a16="http://schemas.microsoft.com/office/drawing/2014/main" id="{16ABC1F0-BB97-48DD-95E3-2D8FABEEE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" t="2661" r="13693" b="6966"/>
          <a:stretch>
            <a:fillRect/>
          </a:stretch>
        </p:blipFill>
        <p:spPr bwMode="auto">
          <a:xfrm>
            <a:off x="6188547" y="3154054"/>
            <a:ext cx="2560208" cy="1792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magine 14">
            <a:extLst>
              <a:ext uri="{FF2B5EF4-FFF2-40B4-BE49-F238E27FC236}">
                <a16:creationId xmlns="" xmlns:a16="http://schemas.microsoft.com/office/drawing/2014/main" id="{907374B7-EE18-430B-B9CE-C2983082A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874" y="1174535"/>
            <a:ext cx="2560208" cy="1915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ttangolo 2">
            <a:extLst>
              <a:ext uri="{FF2B5EF4-FFF2-40B4-BE49-F238E27FC236}">
                <a16:creationId xmlns="" xmlns:a16="http://schemas.microsoft.com/office/drawing/2014/main" id="{7E290A81-170E-42C9-B03A-E3FF3778CF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2948" y="782245"/>
            <a:ext cx="31514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it-IT" altLang="it-IT" sz="2000" b="1" dirty="0">
                <a:latin typeface="Pontano Sans"/>
              </a:rPr>
              <a:t>CALCESTRUZZO 70-30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="" xmlns:a16="http://schemas.microsoft.com/office/drawing/2014/main" id="{E3200D65-28D9-4319-9738-F8BA7A2CBB55}"/>
              </a:ext>
            </a:extLst>
          </p:cNvPr>
          <p:cNvSpPr/>
          <p:nvPr/>
        </p:nvSpPr>
        <p:spPr>
          <a:xfrm>
            <a:off x="2874872" y="2113718"/>
            <a:ext cx="31934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F0000"/>
              </a:buClr>
              <a:defRPr/>
            </a:pPr>
            <a:r>
              <a:rPr lang="it-IT" sz="1600" b="1" dirty="0">
                <a:latin typeface="Pontano Sans"/>
              </a:rPr>
              <a:t>I fenomeni di segregazione inerte non sono visibili</a:t>
            </a:r>
          </a:p>
        </p:txBody>
      </p:sp>
      <p:sp>
        <p:nvSpPr>
          <p:cNvPr id="22" name="Rettangolo 21">
            <a:extLst>
              <a:ext uri="{FF2B5EF4-FFF2-40B4-BE49-F238E27FC236}">
                <a16:creationId xmlns="" xmlns:a16="http://schemas.microsoft.com/office/drawing/2014/main" id="{F019929A-EA8F-4F15-9AE8-D779052356F4}"/>
              </a:ext>
            </a:extLst>
          </p:cNvPr>
          <p:cNvSpPr/>
          <p:nvPr/>
        </p:nvSpPr>
        <p:spPr>
          <a:xfrm>
            <a:off x="2780243" y="2993060"/>
            <a:ext cx="32880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F0000"/>
              </a:buClr>
              <a:defRPr/>
            </a:pPr>
            <a:r>
              <a:rPr lang="it-IT" sz="1600" b="1" dirty="0">
                <a:latin typeface="Pontano Sans"/>
              </a:rPr>
              <a:t>I manufatti sono privi di lesioni macro</a:t>
            </a:r>
          </a:p>
          <a:p>
            <a:pPr algn="ctr">
              <a:buClr>
                <a:srgbClr val="FF0000"/>
              </a:buClr>
              <a:defRPr/>
            </a:pPr>
            <a:endParaRPr lang="it-IT" sz="1600" b="1" dirty="0">
              <a:latin typeface="Pontano Sans"/>
            </a:endParaRPr>
          </a:p>
        </p:txBody>
      </p:sp>
      <p:sp>
        <p:nvSpPr>
          <p:cNvPr id="23" name="Rettangolo 22">
            <a:extLst>
              <a:ext uri="{FF2B5EF4-FFF2-40B4-BE49-F238E27FC236}">
                <a16:creationId xmlns="" xmlns:a16="http://schemas.microsoft.com/office/drawing/2014/main" id="{3A2042DD-F614-442F-B955-6AF68155226D}"/>
              </a:ext>
            </a:extLst>
          </p:cNvPr>
          <p:cNvSpPr/>
          <p:nvPr/>
        </p:nvSpPr>
        <p:spPr>
          <a:xfrm>
            <a:off x="2679872" y="3873065"/>
            <a:ext cx="35892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F0000"/>
              </a:buClr>
              <a:defRPr/>
            </a:pPr>
            <a:r>
              <a:rPr lang="it-IT" sz="1600" b="1" dirty="0">
                <a:latin typeface="Pontano Sans"/>
              </a:rPr>
              <a:t>Non sono visibili alterazioni del cemento armato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="" xmlns:a16="http://schemas.microsoft.com/office/drawing/2014/main" id="{31DE92DF-71FF-4AC1-9C46-735A27F22F4D}"/>
              </a:ext>
            </a:extLst>
          </p:cNvPr>
          <p:cNvSpPr/>
          <p:nvPr/>
        </p:nvSpPr>
        <p:spPr>
          <a:xfrm>
            <a:off x="2521693" y="-7539"/>
            <a:ext cx="65416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SzPct val="150000"/>
              <a:defRPr/>
            </a:pPr>
            <a:r>
              <a:rPr lang="it-IT" sz="3200" b="1" dirty="0">
                <a:latin typeface="Pontano Sans"/>
              </a:rPr>
              <a:t>APPLICAZIONI EVOSLAG</a:t>
            </a:r>
          </a:p>
        </p:txBody>
      </p:sp>
      <p:sp>
        <p:nvSpPr>
          <p:cNvPr id="17" name="Rettangolo 1">
            <a:extLst>
              <a:ext uri="{FF2B5EF4-FFF2-40B4-BE49-F238E27FC236}">
                <a16:creationId xmlns="" xmlns:a16="http://schemas.microsoft.com/office/drawing/2014/main" id="{F9FA24EF-25B2-45A4-A742-1C9B56FE4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9712" y="1242659"/>
            <a:ext cx="354051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buClr>
                <a:srgbClr val="FF0000"/>
              </a:buClr>
            </a:pPr>
            <a:r>
              <a:rPr lang="it-IT" altLang="it-IT" sz="1600" b="1" dirty="0">
                <a:latin typeface="Pontano Sans"/>
              </a:rPr>
              <a:t>Facilità e rapidità di lavorazione </a:t>
            </a:r>
          </a:p>
        </p:txBody>
      </p:sp>
    </p:spTree>
    <p:extLst>
      <p:ext uri="{BB962C8B-B14F-4D97-AF65-F5344CB8AC3E}">
        <p14:creationId xmlns:p14="http://schemas.microsoft.com/office/powerpoint/2010/main" val="82723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9000"/>
            <a:lum/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>
            <a:fillRect l="-28000" r="-28000"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40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graphicFrame>
        <p:nvGraphicFramePr>
          <p:cNvPr id="17" name="Tabella 16">
            <a:extLst>
              <a:ext uri="{FF2B5EF4-FFF2-40B4-BE49-F238E27FC236}">
                <a16:creationId xmlns="" xmlns:a16="http://schemas.microsoft.com/office/drawing/2014/main" id="{F42D972B-BE5C-4602-8624-E634CACF75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1970843"/>
              </p:ext>
            </p:extLst>
          </p:nvPr>
        </p:nvGraphicFramePr>
        <p:xfrm>
          <a:off x="624909" y="402956"/>
          <a:ext cx="8131631" cy="42786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228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2621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3751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3547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4255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0777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5293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726218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1180107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1395171">
                <a:tc gridSpan="9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800" dirty="0">
                          <a:effectLst/>
                          <a:latin typeface="Pontano sas"/>
                        </a:rPr>
                        <a:t>PRODUCT BENCHMARK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 err="1">
                          <a:effectLst/>
                          <a:latin typeface="Pontano sas"/>
                        </a:rPr>
                        <a:t>Cubic</a:t>
                      </a:r>
                      <a:r>
                        <a:rPr lang="it-IT" sz="1600" dirty="0">
                          <a:effectLst/>
                          <a:latin typeface="Pontano sas"/>
                        </a:rPr>
                        <a:t> compressive force(FC)-28 </a:t>
                      </a:r>
                      <a:r>
                        <a:rPr lang="it-IT" sz="1600" dirty="0" err="1">
                          <a:effectLst/>
                          <a:latin typeface="Pontano sas"/>
                        </a:rPr>
                        <a:t>days</a:t>
                      </a:r>
                      <a:r>
                        <a:rPr lang="it-IT" sz="1600" dirty="0">
                          <a:effectLst/>
                          <a:latin typeface="Pontano sas"/>
                        </a:rPr>
                        <a:t>
TEST UNI 6556:1976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Pontano sas"/>
                        </a:rPr>
                        <a:t>UNI EN 12390-3:2009, UNI EN 12390-7:2009, EN 197-1:2011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Pontano sas"/>
                        </a:rPr>
                        <a:t> </a:t>
                      </a:r>
                      <a:endParaRPr lang="it-IT" sz="1600" dirty="0">
                        <a:effectLst/>
                        <a:latin typeface="Pontano sa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827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solidFill>
                            <a:schemeClr val="bg1"/>
                          </a:solidFill>
                          <a:effectLst/>
                          <a:latin typeface="Pontano sas"/>
                        </a:rPr>
                        <a:t>SAMPLES</a:t>
                      </a:r>
                      <a:endParaRPr lang="it-IT" sz="1100" dirty="0">
                        <a:solidFill>
                          <a:schemeClr val="bg1"/>
                        </a:solidFill>
                        <a:effectLst/>
                        <a:latin typeface="Pontano sa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 err="1">
                          <a:solidFill>
                            <a:schemeClr val="tx1"/>
                          </a:solidFill>
                          <a:effectLst/>
                          <a:latin typeface="Pontano sas"/>
                        </a:rPr>
                        <a:t>Speciment</a:t>
                      </a:r>
                      <a:endParaRPr lang="it-IT" sz="900" dirty="0">
                        <a:solidFill>
                          <a:schemeClr val="tx1"/>
                        </a:solidFill>
                        <a:effectLst/>
                        <a:latin typeface="Pontano sas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 err="1">
                          <a:solidFill>
                            <a:schemeClr val="tx1"/>
                          </a:solidFill>
                          <a:effectLst/>
                          <a:latin typeface="Pontano sas"/>
                        </a:rPr>
                        <a:t>rectification</a:t>
                      </a:r>
                      <a:endParaRPr lang="it-IT" sz="900" dirty="0">
                        <a:solidFill>
                          <a:schemeClr val="tx1"/>
                        </a:solidFill>
                        <a:effectLst/>
                        <a:latin typeface="Pontano sa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solidFill>
                            <a:schemeClr val="tx1"/>
                          </a:solidFill>
                          <a:effectLst/>
                          <a:latin typeface="Pontano sas"/>
                        </a:rPr>
                        <a:t>Area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solidFill>
                            <a:schemeClr val="tx1"/>
                          </a:solidFill>
                          <a:effectLst/>
                          <a:latin typeface="Pontano sas"/>
                        </a:rPr>
                        <a:t>(mm</a:t>
                      </a:r>
                      <a:r>
                        <a:rPr lang="it-IT" sz="900" baseline="30000" dirty="0">
                          <a:solidFill>
                            <a:schemeClr val="tx1"/>
                          </a:solidFill>
                          <a:effectLst/>
                          <a:latin typeface="Pontano sas"/>
                        </a:rPr>
                        <a:t>2</a:t>
                      </a:r>
                      <a:r>
                        <a:rPr lang="it-IT" sz="900" dirty="0">
                          <a:solidFill>
                            <a:schemeClr val="tx1"/>
                          </a:solidFill>
                          <a:effectLst/>
                          <a:latin typeface="Pontano sas"/>
                        </a:rPr>
                        <a:t>)</a:t>
                      </a:r>
                      <a:endParaRPr lang="it-IT" sz="900" dirty="0">
                        <a:solidFill>
                          <a:schemeClr val="tx1"/>
                        </a:solidFill>
                        <a:effectLst/>
                        <a:latin typeface="Pontano sa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solidFill>
                            <a:schemeClr val="tx1"/>
                          </a:solidFill>
                          <a:effectLst/>
                          <a:latin typeface="Pontano sas"/>
                        </a:rPr>
                        <a:t>Total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solidFill>
                            <a:schemeClr val="tx1"/>
                          </a:solidFill>
                          <a:effectLst/>
                          <a:latin typeface="Pontano sas"/>
                        </a:rPr>
                        <a:t>Mass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solidFill>
                            <a:schemeClr val="tx1"/>
                          </a:solidFill>
                          <a:effectLst/>
                          <a:latin typeface="Pontano sas"/>
                        </a:rPr>
                        <a:t>(kg)</a:t>
                      </a:r>
                      <a:endParaRPr lang="it-IT" sz="900" dirty="0">
                        <a:solidFill>
                          <a:schemeClr val="tx1"/>
                        </a:solidFill>
                        <a:effectLst/>
                        <a:latin typeface="Pontano sa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solidFill>
                            <a:schemeClr val="tx1"/>
                          </a:solidFill>
                          <a:effectLst/>
                          <a:latin typeface="Pontano sas"/>
                        </a:rPr>
                        <a:t>Volume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solidFill>
                            <a:schemeClr val="tx1"/>
                          </a:solidFill>
                          <a:effectLst/>
                          <a:latin typeface="Pontano sas"/>
                        </a:rPr>
                        <a:t>Mass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solidFill>
                            <a:schemeClr val="tx1"/>
                          </a:solidFill>
                          <a:effectLst/>
                          <a:latin typeface="Pontano sas"/>
                        </a:rPr>
                        <a:t>(Kg/m</a:t>
                      </a:r>
                      <a:r>
                        <a:rPr lang="it-IT" sz="900" baseline="30000" dirty="0">
                          <a:solidFill>
                            <a:schemeClr val="tx1"/>
                          </a:solidFill>
                          <a:effectLst/>
                          <a:latin typeface="Pontano sas"/>
                        </a:rPr>
                        <a:t>3</a:t>
                      </a:r>
                      <a:r>
                        <a:rPr lang="it-IT" sz="900" dirty="0">
                          <a:solidFill>
                            <a:schemeClr val="tx1"/>
                          </a:solidFill>
                          <a:effectLst/>
                          <a:latin typeface="Pontano sas"/>
                        </a:rPr>
                        <a:t>)</a:t>
                      </a:r>
                      <a:endParaRPr lang="it-IT" sz="900" dirty="0">
                        <a:solidFill>
                          <a:schemeClr val="tx1"/>
                        </a:solidFill>
                        <a:effectLst/>
                        <a:latin typeface="Pontano sa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solidFill>
                            <a:schemeClr val="tx1"/>
                          </a:solidFill>
                          <a:effectLst/>
                          <a:latin typeface="Pontano sas"/>
                        </a:rPr>
                        <a:t>Breaking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solidFill>
                            <a:schemeClr val="tx1"/>
                          </a:solidFill>
                          <a:effectLst/>
                          <a:latin typeface="Pontano sas"/>
                        </a:rPr>
                        <a:t>compressive </a:t>
                      </a:r>
                      <a:r>
                        <a:rPr lang="it-IT" sz="900" dirty="0" err="1">
                          <a:solidFill>
                            <a:schemeClr val="tx1"/>
                          </a:solidFill>
                          <a:effectLst/>
                          <a:latin typeface="Pontano sas"/>
                        </a:rPr>
                        <a:t>load</a:t>
                      </a:r>
                      <a:endParaRPr lang="it-IT" sz="900" dirty="0">
                        <a:solidFill>
                          <a:schemeClr val="tx1"/>
                        </a:solidFill>
                        <a:effectLst/>
                        <a:latin typeface="Pontano sas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solidFill>
                            <a:schemeClr val="tx1"/>
                          </a:solidFill>
                          <a:effectLst/>
                          <a:latin typeface="Pontano sas"/>
                        </a:rPr>
                        <a:t>(</a:t>
                      </a:r>
                      <a:r>
                        <a:rPr lang="it-IT" sz="900" dirty="0" err="1">
                          <a:solidFill>
                            <a:schemeClr val="tx1"/>
                          </a:solidFill>
                          <a:effectLst/>
                          <a:latin typeface="Pontano sas"/>
                        </a:rPr>
                        <a:t>kN</a:t>
                      </a:r>
                      <a:r>
                        <a:rPr lang="it-IT" sz="900" dirty="0">
                          <a:solidFill>
                            <a:schemeClr val="tx1"/>
                          </a:solidFill>
                          <a:effectLst/>
                          <a:latin typeface="Pontano sas"/>
                        </a:rPr>
                        <a:t>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solidFill>
                            <a:schemeClr val="tx1"/>
                          </a:solidFill>
                          <a:effectLst/>
                          <a:latin typeface="Pontano sas"/>
                        </a:rPr>
                        <a:t> </a:t>
                      </a:r>
                      <a:endParaRPr lang="it-IT" sz="900" dirty="0">
                        <a:solidFill>
                          <a:schemeClr val="tx1"/>
                        </a:solidFill>
                        <a:effectLst/>
                        <a:latin typeface="Pontano sa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 err="1">
                          <a:solidFill>
                            <a:schemeClr val="tx1"/>
                          </a:solidFill>
                          <a:effectLst/>
                          <a:latin typeface="Pontano sas"/>
                        </a:rPr>
                        <a:t>Cubic</a:t>
                      </a:r>
                      <a:r>
                        <a:rPr lang="it-IT" sz="900" dirty="0">
                          <a:solidFill>
                            <a:schemeClr val="tx1"/>
                          </a:solidFill>
                          <a:effectLst/>
                          <a:latin typeface="Pontano sas"/>
                        </a:rPr>
                        <a:t> compressive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 err="1">
                          <a:solidFill>
                            <a:schemeClr val="tx1"/>
                          </a:solidFill>
                          <a:effectLst/>
                          <a:latin typeface="Pontano sas"/>
                        </a:rPr>
                        <a:t>Strenght</a:t>
                      </a:r>
                      <a:r>
                        <a:rPr lang="it-IT" sz="900" dirty="0">
                          <a:solidFill>
                            <a:schemeClr val="tx1"/>
                          </a:solidFill>
                          <a:effectLst/>
                          <a:latin typeface="Pontano sas"/>
                        </a:rPr>
                        <a:t> </a:t>
                      </a:r>
                      <a:r>
                        <a:rPr lang="it-IT" sz="900" dirty="0" err="1">
                          <a:solidFill>
                            <a:schemeClr val="tx1"/>
                          </a:solidFill>
                          <a:effectLst/>
                          <a:latin typeface="Pontano sas"/>
                        </a:rPr>
                        <a:t>fc</a:t>
                      </a:r>
                      <a:endParaRPr lang="it-IT" sz="900" dirty="0">
                        <a:solidFill>
                          <a:schemeClr val="tx1"/>
                        </a:solidFill>
                        <a:effectLst/>
                        <a:latin typeface="Pontano sas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solidFill>
                            <a:schemeClr val="tx1"/>
                          </a:solidFill>
                          <a:effectLst/>
                          <a:latin typeface="Pontano sas"/>
                        </a:rPr>
                        <a:t>(</a:t>
                      </a:r>
                      <a:r>
                        <a:rPr lang="it-IT" sz="900" dirty="0" err="1">
                          <a:solidFill>
                            <a:schemeClr val="tx1"/>
                          </a:solidFill>
                          <a:effectLst/>
                          <a:latin typeface="Pontano sas"/>
                        </a:rPr>
                        <a:t>MPa</a:t>
                      </a:r>
                      <a:r>
                        <a:rPr lang="it-IT" sz="900" dirty="0">
                          <a:solidFill>
                            <a:schemeClr val="tx1"/>
                          </a:solidFill>
                          <a:effectLst/>
                          <a:latin typeface="Pontano sas"/>
                        </a:rPr>
                        <a:t>)</a:t>
                      </a:r>
                      <a:endParaRPr lang="it-IT" sz="900" dirty="0">
                        <a:solidFill>
                          <a:schemeClr val="tx1"/>
                        </a:solidFill>
                        <a:effectLst/>
                        <a:latin typeface="Pontano sa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solidFill>
                            <a:schemeClr val="tx1"/>
                          </a:solidFill>
                          <a:effectLst/>
                          <a:latin typeface="Pontano sas"/>
                        </a:rPr>
                        <a:t> Breaking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solidFill>
                            <a:schemeClr val="tx1"/>
                          </a:solidFill>
                          <a:effectLst/>
                          <a:latin typeface="Pontano sas"/>
                        </a:rPr>
                        <a:t>type</a:t>
                      </a:r>
                      <a:endParaRPr lang="it-IT" sz="900">
                        <a:solidFill>
                          <a:schemeClr val="tx1"/>
                        </a:solidFill>
                        <a:effectLst/>
                        <a:latin typeface="Pontano sa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solidFill>
                            <a:schemeClr val="tx1"/>
                          </a:solidFill>
                          <a:effectLst/>
                          <a:latin typeface="Pontano sas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 b="1" dirty="0">
                          <a:solidFill>
                            <a:schemeClr val="tx1"/>
                          </a:solidFill>
                          <a:effectLst/>
                          <a:latin typeface="Pontano sas"/>
                        </a:rPr>
                        <a:t>VARIATION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Pontano sas"/>
                        </a:rPr>
                        <a:t>Cubic compressive strength respect to that normalized and initial</a:t>
                      </a:r>
                      <a:endParaRPr lang="it-IT" sz="900" dirty="0">
                        <a:solidFill>
                          <a:schemeClr val="tx1"/>
                        </a:solidFill>
                        <a:effectLst/>
                        <a:latin typeface="Pontano sas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solidFill>
                            <a:schemeClr val="tx1"/>
                          </a:solidFill>
                          <a:effectLst/>
                          <a:latin typeface="Pontano sas"/>
                        </a:rPr>
                        <a:t> (%)</a:t>
                      </a:r>
                      <a:endParaRPr lang="it-IT" sz="900" dirty="0">
                        <a:solidFill>
                          <a:schemeClr val="tx1"/>
                        </a:solidFill>
                        <a:effectLst/>
                        <a:latin typeface="Pontano sa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520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 err="1">
                          <a:solidFill>
                            <a:schemeClr val="bg1"/>
                          </a:solidFill>
                          <a:effectLst/>
                          <a:latin typeface="Pontano sas"/>
                        </a:rPr>
                        <a:t>Traditional</a:t>
                      </a:r>
                      <a:endParaRPr lang="it-IT" sz="1100" dirty="0">
                        <a:solidFill>
                          <a:schemeClr val="bg1"/>
                        </a:solidFill>
                        <a:effectLst/>
                        <a:latin typeface="Pontano sas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solidFill>
                            <a:schemeClr val="bg1"/>
                          </a:solidFill>
                          <a:effectLst/>
                          <a:latin typeface="Pontano sas"/>
                        </a:rPr>
                        <a:t>(high performance concrete)</a:t>
                      </a:r>
                      <a:endParaRPr lang="it-IT" sz="1100" dirty="0">
                        <a:solidFill>
                          <a:schemeClr val="bg1"/>
                        </a:solidFill>
                        <a:effectLst/>
                        <a:latin typeface="Pontano sa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50" dirty="0">
                          <a:solidFill>
                            <a:schemeClr val="tx1"/>
                          </a:solidFill>
                          <a:effectLst/>
                          <a:latin typeface="Pontano sas"/>
                        </a:rPr>
                        <a:t>NO</a:t>
                      </a:r>
                      <a:endParaRPr lang="it-IT" sz="1050" dirty="0">
                        <a:solidFill>
                          <a:schemeClr val="tx1"/>
                        </a:solidFill>
                        <a:effectLst/>
                        <a:latin typeface="Pontano sa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50" dirty="0">
                          <a:solidFill>
                            <a:schemeClr val="tx1"/>
                          </a:solidFill>
                          <a:effectLst/>
                          <a:latin typeface="Pontano sas"/>
                        </a:rPr>
                        <a:t>22.500</a:t>
                      </a:r>
                      <a:endParaRPr lang="it-IT" sz="1050" dirty="0">
                        <a:solidFill>
                          <a:schemeClr val="tx1"/>
                        </a:solidFill>
                        <a:effectLst/>
                        <a:latin typeface="Pontano sa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50" dirty="0">
                          <a:solidFill>
                            <a:schemeClr val="tx1"/>
                          </a:solidFill>
                          <a:effectLst/>
                          <a:latin typeface="Pontano sas"/>
                        </a:rPr>
                        <a:t>8.155</a:t>
                      </a:r>
                      <a:endParaRPr lang="it-IT" sz="1050" dirty="0">
                        <a:solidFill>
                          <a:schemeClr val="tx1"/>
                        </a:solidFill>
                        <a:effectLst/>
                        <a:latin typeface="Pontano sa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50" dirty="0">
                          <a:solidFill>
                            <a:schemeClr val="tx1"/>
                          </a:solidFill>
                          <a:effectLst/>
                          <a:latin typeface="Pontano sas"/>
                        </a:rPr>
                        <a:t>2.420</a:t>
                      </a:r>
                      <a:endParaRPr lang="it-IT" sz="1050" dirty="0">
                        <a:solidFill>
                          <a:schemeClr val="tx1"/>
                        </a:solidFill>
                        <a:effectLst/>
                        <a:latin typeface="Pontano sa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50" dirty="0">
                          <a:solidFill>
                            <a:schemeClr val="tx1"/>
                          </a:solidFill>
                          <a:effectLst/>
                          <a:latin typeface="Pontano sas"/>
                        </a:rPr>
                        <a:t>866</a:t>
                      </a:r>
                      <a:endParaRPr lang="it-IT" sz="1050" dirty="0">
                        <a:solidFill>
                          <a:schemeClr val="tx1"/>
                        </a:solidFill>
                        <a:effectLst/>
                        <a:latin typeface="Pontano sa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50" dirty="0">
                          <a:solidFill>
                            <a:schemeClr val="tx1"/>
                          </a:solidFill>
                          <a:effectLst/>
                          <a:latin typeface="Pontano sas"/>
                        </a:rPr>
                        <a:t>38.5</a:t>
                      </a:r>
                      <a:endParaRPr lang="it-IT" sz="1050" dirty="0">
                        <a:solidFill>
                          <a:schemeClr val="tx1"/>
                        </a:solidFill>
                        <a:effectLst/>
                        <a:latin typeface="Pontano sa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50" dirty="0">
                          <a:solidFill>
                            <a:schemeClr val="tx1"/>
                          </a:solidFill>
                          <a:effectLst/>
                          <a:latin typeface="Pontano sas"/>
                        </a:rPr>
                        <a:t>S</a:t>
                      </a:r>
                      <a:endParaRPr lang="it-IT" sz="1050" dirty="0">
                        <a:solidFill>
                          <a:schemeClr val="tx1"/>
                        </a:solidFill>
                        <a:effectLst/>
                        <a:latin typeface="Pontano sa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50" dirty="0">
                          <a:solidFill>
                            <a:schemeClr val="tx1"/>
                          </a:solidFill>
                          <a:effectLst/>
                          <a:latin typeface="Pontano sas"/>
                        </a:rPr>
                        <a:t>15.59</a:t>
                      </a:r>
                      <a:endParaRPr lang="it-IT" sz="1050" dirty="0">
                        <a:solidFill>
                          <a:schemeClr val="tx1"/>
                        </a:solidFill>
                        <a:effectLst/>
                        <a:latin typeface="Pontano sa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718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solidFill>
                            <a:schemeClr val="bg1"/>
                          </a:solidFill>
                          <a:effectLst/>
                          <a:latin typeface="Pontano sas"/>
                        </a:rPr>
                        <a:t>EVOSLAG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solidFill>
                            <a:schemeClr val="bg1"/>
                          </a:solidFill>
                          <a:effectLst/>
                          <a:latin typeface="Pontano sas"/>
                        </a:rPr>
                        <a:t>Concrete 50 </a:t>
                      </a:r>
                      <a:r>
                        <a:rPr lang="it-IT" sz="1100" dirty="0" err="1">
                          <a:solidFill>
                            <a:schemeClr val="bg1"/>
                          </a:solidFill>
                          <a:effectLst/>
                          <a:latin typeface="Pontano sas"/>
                        </a:rPr>
                        <a:t>slag</a:t>
                      </a:r>
                      <a:r>
                        <a:rPr lang="it-IT" sz="1100" dirty="0">
                          <a:solidFill>
                            <a:schemeClr val="bg1"/>
                          </a:solidFill>
                          <a:effectLst/>
                          <a:latin typeface="Pontano sas"/>
                        </a:rPr>
                        <a:t>/50 n.a.</a:t>
                      </a:r>
                      <a:endParaRPr lang="it-IT" sz="1100" dirty="0">
                        <a:solidFill>
                          <a:schemeClr val="bg1"/>
                        </a:solidFill>
                        <a:effectLst/>
                        <a:latin typeface="Pontano sa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50" dirty="0">
                          <a:solidFill>
                            <a:schemeClr val="tx1"/>
                          </a:solidFill>
                          <a:effectLst/>
                          <a:latin typeface="Pontano sas"/>
                        </a:rPr>
                        <a:t>NO</a:t>
                      </a:r>
                      <a:endParaRPr lang="it-IT" sz="1050" dirty="0">
                        <a:solidFill>
                          <a:schemeClr val="tx1"/>
                        </a:solidFill>
                        <a:effectLst/>
                        <a:latin typeface="Pontano sa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50" dirty="0">
                          <a:solidFill>
                            <a:schemeClr val="tx1"/>
                          </a:solidFill>
                          <a:effectLst/>
                          <a:latin typeface="Pontano sas"/>
                        </a:rPr>
                        <a:t>22.650</a:t>
                      </a:r>
                      <a:endParaRPr lang="it-IT" sz="1050" dirty="0">
                        <a:solidFill>
                          <a:schemeClr val="tx1"/>
                        </a:solidFill>
                        <a:effectLst/>
                        <a:latin typeface="Pontano sa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50" dirty="0">
                          <a:solidFill>
                            <a:schemeClr val="tx1"/>
                          </a:solidFill>
                          <a:effectLst/>
                          <a:latin typeface="Pontano sas"/>
                        </a:rPr>
                        <a:t>8.480</a:t>
                      </a:r>
                      <a:endParaRPr lang="it-IT" sz="1050" dirty="0">
                        <a:solidFill>
                          <a:schemeClr val="tx1"/>
                        </a:solidFill>
                        <a:effectLst/>
                        <a:latin typeface="Pontano sa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50" dirty="0">
                          <a:solidFill>
                            <a:schemeClr val="tx1"/>
                          </a:solidFill>
                          <a:effectLst/>
                          <a:latin typeface="Pontano sas"/>
                        </a:rPr>
                        <a:t>2.500</a:t>
                      </a:r>
                      <a:endParaRPr lang="it-IT" sz="1050" dirty="0">
                        <a:solidFill>
                          <a:schemeClr val="tx1"/>
                        </a:solidFill>
                        <a:effectLst/>
                        <a:latin typeface="Pontano sa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50" dirty="0">
                          <a:solidFill>
                            <a:schemeClr val="tx1"/>
                          </a:solidFill>
                          <a:effectLst/>
                          <a:latin typeface="Pontano sas"/>
                        </a:rPr>
                        <a:t>1.242</a:t>
                      </a:r>
                      <a:endParaRPr lang="it-IT" sz="1050" dirty="0">
                        <a:solidFill>
                          <a:schemeClr val="tx1"/>
                        </a:solidFill>
                        <a:effectLst/>
                        <a:latin typeface="Pontano sa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50" dirty="0">
                          <a:solidFill>
                            <a:schemeClr val="tx1"/>
                          </a:solidFill>
                          <a:effectLst/>
                          <a:latin typeface="Pontano sas"/>
                        </a:rPr>
                        <a:t>54.8</a:t>
                      </a:r>
                      <a:endParaRPr lang="it-IT" sz="1050" dirty="0">
                        <a:solidFill>
                          <a:schemeClr val="tx1"/>
                        </a:solidFill>
                        <a:effectLst/>
                        <a:latin typeface="Pontano sa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50" dirty="0">
                          <a:solidFill>
                            <a:schemeClr val="tx1"/>
                          </a:solidFill>
                          <a:effectLst/>
                          <a:latin typeface="Pontano sas"/>
                        </a:rPr>
                        <a:t>S</a:t>
                      </a:r>
                      <a:endParaRPr lang="it-IT" sz="1050" dirty="0">
                        <a:solidFill>
                          <a:schemeClr val="tx1"/>
                        </a:solidFill>
                        <a:effectLst/>
                        <a:latin typeface="Pontano sa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50" dirty="0">
                          <a:solidFill>
                            <a:schemeClr val="tx1"/>
                          </a:solidFill>
                          <a:effectLst/>
                          <a:latin typeface="Pontano sas"/>
                        </a:rPr>
                        <a:t>22.45</a:t>
                      </a:r>
                      <a:endParaRPr lang="it-IT" sz="1050" dirty="0">
                        <a:solidFill>
                          <a:schemeClr val="tx1"/>
                        </a:solidFill>
                        <a:effectLst/>
                        <a:latin typeface="Pontano sa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718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solidFill>
                            <a:schemeClr val="bg1"/>
                          </a:solidFill>
                          <a:effectLst/>
                          <a:latin typeface="Pontano sas"/>
                        </a:rPr>
                        <a:t>EVOSLAG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solidFill>
                            <a:schemeClr val="bg1"/>
                          </a:solidFill>
                          <a:effectLst/>
                          <a:latin typeface="Pontano sas"/>
                        </a:rPr>
                        <a:t>Concrete 70 </a:t>
                      </a:r>
                      <a:r>
                        <a:rPr lang="it-IT" sz="1100" dirty="0" err="1">
                          <a:solidFill>
                            <a:schemeClr val="bg1"/>
                          </a:solidFill>
                          <a:effectLst/>
                          <a:latin typeface="Pontano sas"/>
                        </a:rPr>
                        <a:t>slag</a:t>
                      </a:r>
                      <a:r>
                        <a:rPr lang="it-IT" sz="1100" dirty="0">
                          <a:solidFill>
                            <a:schemeClr val="bg1"/>
                          </a:solidFill>
                          <a:effectLst/>
                          <a:latin typeface="Pontano sas"/>
                        </a:rPr>
                        <a:t>/30 n.a.</a:t>
                      </a:r>
                      <a:endParaRPr lang="it-IT" sz="1100" dirty="0">
                        <a:solidFill>
                          <a:schemeClr val="bg1"/>
                        </a:solidFill>
                        <a:effectLst/>
                        <a:latin typeface="Pontano sa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50" dirty="0">
                          <a:solidFill>
                            <a:schemeClr val="tx1"/>
                          </a:solidFill>
                          <a:effectLst/>
                          <a:latin typeface="Pontano sas"/>
                        </a:rPr>
                        <a:t>NO</a:t>
                      </a:r>
                      <a:endParaRPr lang="it-IT" sz="1050" dirty="0">
                        <a:solidFill>
                          <a:schemeClr val="tx1"/>
                        </a:solidFill>
                        <a:effectLst/>
                        <a:latin typeface="Pontano sa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50" dirty="0">
                          <a:solidFill>
                            <a:schemeClr val="tx1"/>
                          </a:solidFill>
                          <a:effectLst/>
                          <a:latin typeface="Pontano sas"/>
                        </a:rPr>
                        <a:t>22.350</a:t>
                      </a:r>
                      <a:endParaRPr lang="it-IT" sz="1050" dirty="0">
                        <a:solidFill>
                          <a:schemeClr val="tx1"/>
                        </a:solidFill>
                        <a:effectLst/>
                        <a:latin typeface="Pontano sa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50" dirty="0">
                          <a:solidFill>
                            <a:schemeClr val="tx1"/>
                          </a:solidFill>
                          <a:effectLst/>
                          <a:latin typeface="Pontano sas"/>
                        </a:rPr>
                        <a:t>8.560</a:t>
                      </a:r>
                      <a:endParaRPr lang="it-IT" sz="1050" dirty="0">
                        <a:solidFill>
                          <a:schemeClr val="tx1"/>
                        </a:solidFill>
                        <a:effectLst/>
                        <a:latin typeface="Pontano sa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50" dirty="0">
                          <a:solidFill>
                            <a:schemeClr val="tx1"/>
                          </a:solidFill>
                          <a:effectLst/>
                          <a:latin typeface="Pontano sas"/>
                        </a:rPr>
                        <a:t>2.550</a:t>
                      </a:r>
                      <a:endParaRPr lang="it-IT" sz="1050" dirty="0">
                        <a:solidFill>
                          <a:schemeClr val="tx1"/>
                        </a:solidFill>
                        <a:effectLst/>
                        <a:latin typeface="Pontano sa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50" dirty="0">
                          <a:solidFill>
                            <a:schemeClr val="tx1"/>
                          </a:solidFill>
                          <a:effectLst/>
                          <a:latin typeface="Pontano sas"/>
                        </a:rPr>
                        <a:t>1.483</a:t>
                      </a:r>
                      <a:endParaRPr lang="it-IT" sz="1050" dirty="0">
                        <a:solidFill>
                          <a:schemeClr val="tx1"/>
                        </a:solidFill>
                        <a:effectLst/>
                        <a:latin typeface="Pontano sa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50" dirty="0">
                          <a:solidFill>
                            <a:schemeClr val="tx1"/>
                          </a:solidFill>
                          <a:effectLst/>
                          <a:latin typeface="Pontano sas"/>
                        </a:rPr>
                        <a:t>66.4</a:t>
                      </a:r>
                      <a:endParaRPr lang="it-IT" sz="1050" dirty="0">
                        <a:solidFill>
                          <a:schemeClr val="tx1"/>
                        </a:solidFill>
                        <a:effectLst/>
                        <a:latin typeface="Pontano sa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50" dirty="0">
                          <a:solidFill>
                            <a:schemeClr val="tx1"/>
                          </a:solidFill>
                          <a:effectLst/>
                          <a:latin typeface="Pontano sas"/>
                        </a:rPr>
                        <a:t>S</a:t>
                      </a:r>
                      <a:endParaRPr lang="it-IT" sz="1050" dirty="0">
                        <a:solidFill>
                          <a:schemeClr val="tx1"/>
                        </a:solidFill>
                        <a:effectLst/>
                        <a:latin typeface="Pontano sa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50" dirty="0">
                          <a:solidFill>
                            <a:schemeClr val="tx1"/>
                          </a:solidFill>
                          <a:effectLst/>
                          <a:latin typeface="Pontano sas"/>
                        </a:rPr>
                        <a:t>39.99</a:t>
                      </a:r>
                      <a:endParaRPr lang="it-IT" sz="1050" dirty="0">
                        <a:solidFill>
                          <a:schemeClr val="tx1"/>
                        </a:solidFill>
                        <a:effectLst/>
                        <a:latin typeface="Pontano sa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Rettangolo 1">
            <a:extLst>
              <a:ext uri="{FF2B5EF4-FFF2-40B4-BE49-F238E27FC236}">
                <a16:creationId xmlns="" xmlns:a16="http://schemas.microsoft.com/office/drawing/2014/main" id="{9FD10FDF-57F0-424A-BA6A-80BBEFAF3563}"/>
              </a:ext>
            </a:extLst>
          </p:cNvPr>
          <p:cNvSpPr/>
          <p:nvPr/>
        </p:nvSpPr>
        <p:spPr>
          <a:xfrm>
            <a:off x="3184902" y="3812582"/>
            <a:ext cx="5370163" cy="743919"/>
          </a:xfrm>
          <a:prstGeom prst="rect">
            <a:avLst/>
          </a:prstGeom>
          <a:solidFill>
            <a:schemeClr val="accent2">
              <a:lumMod val="20000"/>
              <a:lumOff val="80000"/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190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51B148"/>
          </a:fgClr>
          <a:bgClr>
            <a:schemeClr val="bg1"/>
          </a:bgClr>
        </a:patt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8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28" name="CasellaDiTesto 27">
            <a:extLst>
              <a:ext uri="{FF2B5EF4-FFF2-40B4-BE49-F238E27FC236}">
                <a16:creationId xmlns="" xmlns:a16="http://schemas.microsoft.com/office/drawing/2014/main" id="{5092EF5C-F58C-48B2-83F9-09513CB7C412}"/>
              </a:ext>
            </a:extLst>
          </p:cNvPr>
          <p:cNvSpPr txBox="1"/>
          <p:nvPr/>
        </p:nvSpPr>
        <p:spPr>
          <a:xfrm>
            <a:off x="-406545" y="85544"/>
            <a:ext cx="7296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dirty="0">
                <a:latin typeface="Pontano Sans"/>
              </a:rPr>
              <a:t>CERTIFICAZIONE AGGREGATO INDUSTRIALE </a:t>
            </a:r>
          </a:p>
        </p:txBody>
      </p:sp>
      <p:sp>
        <p:nvSpPr>
          <p:cNvPr id="29" name="Freccia in giù 28">
            <a:extLst>
              <a:ext uri="{FF2B5EF4-FFF2-40B4-BE49-F238E27FC236}">
                <a16:creationId xmlns="" xmlns:a16="http://schemas.microsoft.com/office/drawing/2014/main" id="{B3424FCD-DCB2-4C01-A9D3-EA9EF768EA7F}"/>
              </a:ext>
            </a:extLst>
          </p:cNvPr>
          <p:cNvSpPr/>
          <p:nvPr/>
        </p:nvSpPr>
        <p:spPr>
          <a:xfrm>
            <a:off x="4547457" y="608763"/>
            <a:ext cx="484632" cy="570967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Pontano Sans"/>
            </a:endParaRPr>
          </a:p>
        </p:txBody>
      </p:sp>
      <p:pic>
        <p:nvPicPr>
          <p:cNvPr id="31" name="Immagine 30">
            <a:extLst>
              <a:ext uri="{FF2B5EF4-FFF2-40B4-BE49-F238E27FC236}">
                <a16:creationId xmlns="" xmlns:a16="http://schemas.microsoft.com/office/drawing/2014/main" id="{B65D365C-8682-43BD-B605-0C41CA54B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436" y="3133278"/>
            <a:ext cx="1959430" cy="678530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="" xmlns:a16="http://schemas.microsoft.com/office/drawing/2014/main" id="{88099621-A97E-4501-9080-2BBF6CF72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7017" y="2823168"/>
            <a:ext cx="1433357" cy="1977280"/>
          </a:xfrm>
          <a:prstGeom prst="rect">
            <a:avLst/>
          </a:prstGeom>
        </p:spPr>
      </p:pic>
      <p:sp>
        <p:nvSpPr>
          <p:cNvPr id="33" name="CasellaDiTesto 32">
            <a:extLst>
              <a:ext uri="{FF2B5EF4-FFF2-40B4-BE49-F238E27FC236}">
                <a16:creationId xmlns="" xmlns:a16="http://schemas.microsoft.com/office/drawing/2014/main" id="{1EBA94A6-3457-4E31-B453-5875EA4F1F85}"/>
              </a:ext>
            </a:extLst>
          </p:cNvPr>
          <p:cNvSpPr txBox="1"/>
          <p:nvPr/>
        </p:nvSpPr>
        <p:spPr>
          <a:xfrm>
            <a:off x="293536" y="3904448"/>
            <a:ext cx="1959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Pontano Sans"/>
              </a:rPr>
              <a:t>CNR</a:t>
            </a:r>
          </a:p>
          <a:p>
            <a:r>
              <a:rPr lang="it-IT" sz="1200" b="1" dirty="0">
                <a:latin typeface="Pontano Sans"/>
              </a:rPr>
              <a:t>Istituto per le Tecnologie della Costruzione</a:t>
            </a:r>
          </a:p>
        </p:txBody>
      </p:sp>
      <p:pic>
        <p:nvPicPr>
          <p:cNvPr id="34" name="Picture 4" descr="Risultati immagini per marcatura ce">
            <a:extLst>
              <a:ext uri="{FF2B5EF4-FFF2-40B4-BE49-F238E27FC236}">
                <a16:creationId xmlns="" xmlns:a16="http://schemas.microsoft.com/office/drawing/2014/main" id="{AA147B17-0E2C-4066-A63B-3C3F9F424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135" y="2373898"/>
            <a:ext cx="1211992" cy="81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Freccia in giù 34">
            <a:extLst>
              <a:ext uri="{FF2B5EF4-FFF2-40B4-BE49-F238E27FC236}">
                <a16:creationId xmlns="" xmlns:a16="http://schemas.microsoft.com/office/drawing/2014/main" id="{CE7039C9-3D6B-4CE5-A8B7-3FFE6FBCCFDB}"/>
              </a:ext>
            </a:extLst>
          </p:cNvPr>
          <p:cNvSpPr/>
          <p:nvPr/>
        </p:nvSpPr>
        <p:spPr>
          <a:xfrm rot="16200000">
            <a:off x="6799482" y="2393824"/>
            <a:ext cx="484632" cy="570967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Pontano Sans"/>
            </a:endParaRPr>
          </a:p>
        </p:txBody>
      </p:sp>
      <p:sp>
        <p:nvSpPr>
          <p:cNvPr id="36" name="CasellaDiTesto 35">
            <a:extLst>
              <a:ext uri="{FF2B5EF4-FFF2-40B4-BE49-F238E27FC236}">
                <a16:creationId xmlns="" xmlns:a16="http://schemas.microsoft.com/office/drawing/2014/main" id="{AF0912F6-701C-479D-B4AD-387D726ED85F}"/>
              </a:ext>
            </a:extLst>
          </p:cNvPr>
          <p:cNvSpPr txBox="1"/>
          <p:nvPr/>
        </p:nvSpPr>
        <p:spPr>
          <a:xfrm>
            <a:off x="6878181" y="3350143"/>
            <a:ext cx="2480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Pontano Sans"/>
              </a:rPr>
              <a:t>DOP</a:t>
            </a:r>
          </a:p>
          <a:p>
            <a:r>
              <a:rPr lang="it-IT" sz="1200" b="1" dirty="0">
                <a:latin typeface="Pontano Sans"/>
              </a:rPr>
              <a:t>DECLARATION OF PERFORMANCE</a:t>
            </a:r>
          </a:p>
        </p:txBody>
      </p:sp>
      <p:pic>
        <p:nvPicPr>
          <p:cNvPr id="37" name="Immagine 36">
            <a:extLst>
              <a:ext uri="{FF2B5EF4-FFF2-40B4-BE49-F238E27FC236}">
                <a16:creationId xmlns="" xmlns:a16="http://schemas.microsoft.com/office/drawing/2014/main" id="{1CC695CE-AD56-44C1-9F0F-1C80B8D3BB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7874" y="1237924"/>
            <a:ext cx="2251775" cy="736157"/>
          </a:xfrm>
          <a:prstGeom prst="rect">
            <a:avLst/>
          </a:prstGeom>
        </p:spPr>
      </p:pic>
      <p:cxnSp>
        <p:nvCxnSpPr>
          <p:cNvPr id="7" name="Connettore 2 6">
            <a:extLst>
              <a:ext uri="{FF2B5EF4-FFF2-40B4-BE49-F238E27FC236}">
                <a16:creationId xmlns="" xmlns:a16="http://schemas.microsoft.com/office/drawing/2014/main" id="{33125DAE-A554-4B86-B7D3-6DE552AA4106}"/>
              </a:ext>
            </a:extLst>
          </p:cNvPr>
          <p:cNvCxnSpPr>
            <a:cxnSpLocks/>
          </p:cNvCxnSpPr>
          <p:nvPr/>
        </p:nvCxnSpPr>
        <p:spPr>
          <a:xfrm flipH="1">
            <a:off x="1273251" y="1997378"/>
            <a:ext cx="1895686" cy="104326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2 37">
            <a:extLst>
              <a:ext uri="{FF2B5EF4-FFF2-40B4-BE49-F238E27FC236}">
                <a16:creationId xmlns="" xmlns:a16="http://schemas.microsoft.com/office/drawing/2014/main" id="{7B4A182E-39B5-4FA3-ADED-B4CD473F2CD9}"/>
              </a:ext>
            </a:extLst>
          </p:cNvPr>
          <p:cNvCxnSpPr>
            <a:cxnSpLocks/>
          </p:cNvCxnSpPr>
          <p:nvPr/>
        </p:nvCxnSpPr>
        <p:spPr>
          <a:xfrm flipH="1">
            <a:off x="4789773" y="2032274"/>
            <a:ext cx="24424" cy="90206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" name="Immagine 224">
            <a:extLst>
              <a:ext uri="{FF2B5EF4-FFF2-40B4-BE49-F238E27FC236}">
                <a16:creationId xmlns="" xmlns:a16="http://schemas.microsoft.com/office/drawing/2014/main" id="{E9EA9DE1-B8BA-4146-BA38-C25F260026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4707" y="2823168"/>
            <a:ext cx="1477293" cy="193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05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"/>
            <a:lum/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>
            <a:fillRect t="-15000" b="5000"/>
          </a:stretch>
        </a:blip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7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8" name="Google Shape;340;p37">
            <a:extLst>
              <a:ext uri="{FF2B5EF4-FFF2-40B4-BE49-F238E27FC236}">
                <a16:creationId xmlns="" xmlns:a16="http://schemas.microsoft.com/office/drawing/2014/main" id="{9F9B14A7-9270-4598-BC15-1AFC69F41319}"/>
              </a:ext>
            </a:extLst>
          </p:cNvPr>
          <p:cNvSpPr txBox="1">
            <a:spLocks/>
          </p:cNvSpPr>
          <p:nvPr/>
        </p:nvSpPr>
        <p:spPr>
          <a:xfrm>
            <a:off x="278970" y="193728"/>
            <a:ext cx="8137990" cy="434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BCF63"/>
              </a:buClr>
              <a:buSzPts val="2400"/>
              <a:buFont typeface="Pontano Sans"/>
              <a:buChar char="⊷"/>
              <a:defRPr sz="2400" b="0" i="0" u="none" strike="noStrike" cap="none">
                <a:solidFill>
                  <a:srgbClr val="484F56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CF63"/>
              </a:buClr>
              <a:buSzPts val="2400"/>
              <a:buFont typeface="Pontano Sans"/>
              <a:buChar char="⊶"/>
              <a:defRPr sz="2400" b="0" i="0" u="none" strike="noStrike" cap="none">
                <a:solidFill>
                  <a:srgbClr val="484F56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CF63"/>
              </a:buClr>
              <a:buSzPts val="2400"/>
              <a:buFont typeface="Pontano Sans"/>
              <a:buChar char="⊸"/>
              <a:defRPr sz="2400" b="0" i="0" u="none" strike="noStrike" cap="none">
                <a:solidFill>
                  <a:srgbClr val="484F56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4F56"/>
              </a:buClr>
              <a:buSzPts val="2400"/>
              <a:buFont typeface="Pontano Sans"/>
              <a:buChar char="●"/>
              <a:defRPr sz="2400" b="0" i="0" u="none" strike="noStrike" cap="none">
                <a:solidFill>
                  <a:srgbClr val="484F56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4F56"/>
              </a:buClr>
              <a:buSzPts val="2400"/>
              <a:buFont typeface="Pontano Sans"/>
              <a:buChar char="○"/>
              <a:defRPr sz="2400" b="0" i="0" u="none" strike="noStrike" cap="none">
                <a:solidFill>
                  <a:srgbClr val="484F56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4F56"/>
              </a:buClr>
              <a:buSzPts val="2400"/>
              <a:buFont typeface="Pontano Sans"/>
              <a:buChar char="■"/>
              <a:defRPr sz="2400" b="0" i="0" u="none" strike="noStrike" cap="none">
                <a:solidFill>
                  <a:srgbClr val="484F56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4F56"/>
              </a:buClr>
              <a:buSzPts val="2400"/>
              <a:buFont typeface="Pontano Sans"/>
              <a:buChar char="●"/>
              <a:defRPr sz="2400" b="0" i="0" u="none" strike="noStrike" cap="none">
                <a:solidFill>
                  <a:srgbClr val="484F56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4F56"/>
              </a:buClr>
              <a:buSzPts val="2400"/>
              <a:buFont typeface="Pontano Sans"/>
              <a:buChar char="○"/>
              <a:defRPr sz="2400" b="0" i="0" u="none" strike="noStrike" cap="none">
                <a:solidFill>
                  <a:srgbClr val="484F56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4F56"/>
              </a:buClr>
              <a:buSzPts val="2400"/>
              <a:buFont typeface="Pontano Sans"/>
              <a:buChar char="■"/>
              <a:defRPr sz="2400" b="0" i="0" u="none" strike="noStrike" cap="none">
                <a:solidFill>
                  <a:srgbClr val="484F56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pPr marL="0" indent="0" algn="ctr">
              <a:buFont typeface="Pontano Sans"/>
              <a:buNone/>
            </a:pPr>
            <a:r>
              <a:rPr lang="it-IT" sz="3200" dirty="0">
                <a:solidFill>
                  <a:schemeClr val="tx1"/>
                </a:solidFill>
              </a:rPr>
              <a:t>EVOSLAG è RIVOLTO</a:t>
            </a:r>
          </a:p>
          <a:p>
            <a:pPr marL="0" indent="0" algn="ctr">
              <a:buFont typeface="Pontano Sans"/>
              <a:buNone/>
            </a:pPr>
            <a:r>
              <a:rPr lang="it-IT" sz="3200" dirty="0">
                <a:solidFill>
                  <a:schemeClr val="tx1"/>
                </a:solidFill>
              </a:rPr>
              <a:t>Ai produttori</a:t>
            </a:r>
          </a:p>
          <a:p>
            <a:pPr marL="0" indent="0" algn="ctr">
              <a:buFont typeface="Pontano Sans"/>
              <a:buNone/>
            </a:pPr>
            <a:r>
              <a:rPr lang="it-IT" sz="3200" dirty="0">
                <a:solidFill>
                  <a:schemeClr val="tx1"/>
                </a:solidFill>
              </a:rPr>
              <a:t>CHE VOGLIONO</a:t>
            </a:r>
          </a:p>
          <a:p>
            <a:pPr marL="0" indent="0" algn="ctr">
              <a:buFont typeface="Pontano Sans"/>
              <a:buNone/>
            </a:pPr>
            <a:endParaRPr lang="it-IT" sz="3200" dirty="0">
              <a:solidFill>
                <a:schemeClr val="tx1"/>
              </a:solidFill>
            </a:endParaRPr>
          </a:p>
          <a:p>
            <a:pPr marL="0" indent="0" algn="ctr">
              <a:buFont typeface="Pontano Sans"/>
              <a:buNone/>
            </a:pPr>
            <a:r>
              <a:rPr lang="it-IT" sz="3200" dirty="0">
                <a:solidFill>
                  <a:schemeClr val="tx1"/>
                </a:solidFill>
              </a:rPr>
              <a:t>Generare valore dalle scorie</a:t>
            </a:r>
          </a:p>
          <a:p>
            <a:pPr marL="0" indent="0" algn="ctr">
              <a:buFont typeface="Pontano Sans"/>
              <a:buNone/>
            </a:pPr>
            <a:endParaRPr lang="it-IT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23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0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6" name="Titolo 5">
            <a:extLst>
              <a:ext uri="{FF2B5EF4-FFF2-40B4-BE49-F238E27FC236}">
                <a16:creationId xmlns="" xmlns:a16="http://schemas.microsoft.com/office/drawing/2014/main" id="{F42C9F64-6613-44D9-8162-3C4B1B918CC6}"/>
              </a:ext>
            </a:extLst>
          </p:cNvPr>
          <p:cNvSpPr txBox="1">
            <a:spLocks/>
          </p:cNvSpPr>
          <p:nvPr/>
        </p:nvSpPr>
        <p:spPr>
          <a:xfrm>
            <a:off x="420731" y="94596"/>
            <a:ext cx="8302537" cy="80430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it-IT" sz="4400" b="1" dirty="0">
                <a:solidFill>
                  <a:schemeClr val="tx1"/>
                </a:solidFill>
                <a:latin typeface="Pontano Sans"/>
              </a:rPr>
              <a:t>IL NOSTRO OBIETTIVO:</a:t>
            </a:r>
          </a:p>
          <a:p>
            <a:pPr algn="ctr"/>
            <a:endParaRPr lang="it-IT" sz="3200" b="1" dirty="0">
              <a:solidFill>
                <a:schemeClr val="tx1"/>
              </a:solidFill>
              <a:latin typeface="Pontano Sans"/>
            </a:endParaRPr>
          </a:p>
          <a:p>
            <a:pPr algn="ctr"/>
            <a:r>
              <a:rPr lang="en-US" sz="3200" b="1" dirty="0">
                <a:solidFill>
                  <a:schemeClr val="tx1"/>
                </a:solidFill>
                <a:latin typeface="Pontano Sans"/>
              </a:rPr>
              <a:t>TRASFORMARE </a:t>
            </a:r>
          </a:p>
          <a:p>
            <a:pPr algn="ctr"/>
            <a:r>
              <a:rPr lang="it-IT" sz="4400" b="1" dirty="0">
                <a:solidFill>
                  <a:schemeClr val="tx1"/>
                </a:solidFill>
                <a:latin typeface="Pontano Sans"/>
              </a:rPr>
              <a:t>LE SCORIE DI ACCIAIERIA</a:t>
            </a:r>
          </a:p>
          <a:p>
            <a:pPr algn="ctr"/>
            <a:r>
              <a:rPr lang="it-IT" sz="4400" b="1" dirty="0">
                <a:solidFill>
                  <a:schemeClr val="tx1"/>
                </a:solidFill>
                <a:latin typeface="Pontano Sans"/>
              </a:rPr>
              <a:t> </a:t>
            </a:r>
            <a:r>
              <a:rPr lang="it-IT" sz="3200" b="1" dirty="0">
                <a:solidFill>
                  <a:schemeClr val="tx1"/>
                </a:solidFill>
                <a:latin typeface="Pontano Sans"/>
              </a:rPr>
              <a:t>DA RIFIUTO</a:t>
            </a:r>
          </a:p>
          <a:p>
            <a:pPr algn="ctr"/>
            <a:r>
              <a:rPr lang="it-IT" sz="4400" b="1" dirty="0">
                <a:solidFill>
                  <a:schemeClr val="tx1"/>
                </a:solidFill>
                <a:latin typeface="Pontano Sans"/>
              </a:rPr>
              <a:t>A VALORE</a:t>
            </a:r>
          </a:p>
          <a:p>
            <a:pPr algn="ctr"/>
            <a:endParaRPr lang="it-IT" sz="4400" b="1" dirty="0">
              <a:solidFill>
                <a:schemeClr val="tx1"/>
              </a:solidFill>
              <a:latin typeface="Pontano Sans"/>
            </a:endParaRPr>
          </a:p>
        </p:txBody>
      </p:sp>
    </p:spTree>
    <p:extLst>
      <p:ext uri="{BB962C8B-B14F-4D97-AF65-F5344CB8AC3E}">
        <p14:creationId xmlns:p14="http://schemas.microsoft.com/office/powerpoint/2010/main" val="197512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>
            <a:fillRect t="-2000" b="-2000"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6"/>
          <p:cNvSpPr txBox="1">
            <a:spLocks noGrp="1"/>
          </p:cNvSpPr>
          <p:nvPr>
            <p:ph type="ctrTitle" idx="4294967295"/>
          </p:nvPr>
        </p:nvSpPr>
        <p:spPr>
          <a:xfrm>
            <a:off x="350559" y="165647"/>
            <a:ext cx="4390500" cy="86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400" dirty="0">
                <a:solidFill>
                  <a:srgbClr val="51B148"/>
                </a:solidFill>
                <a:latin typeface="Pontano Sans"/>
              </a:rPr>
              <a:t>INVENTORI</a:t>
            </a:r>
            <a:endParaRPr sz="4400" dirty="0">
              <a:solidFill>
                <a:srgbClr val="51B148"/>
              </a:solidFill>
              <a:latin typeface="Pontano Sans"/>
            </a:endParaRPr>
          </a:p>
        </p:txBody>
      </p:sp>
      <p:sp>
        <p:nvSpPr>
          <p:cNvPr id="123" name="Google Shape;123;p16"/>
          <p:cNvSpPr txBox="1">
            <a:spLocks noGrp="1"/>
          </p:cNvSpPr>
          <p:nvPr>
            <p:ph type="subTitle" idx="4294967295"/>
          </p:nvPr>
        </p:nvSpPr>
        <p:spPr>
          <a:xfrm>
            <a:off x="410943" y="1230441"/>
            <a:ext cx="7035086" cy="234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it-IT" sz="4400" dirty="0">
                <a:solidFill>
                  <a:schemeClr val="tx1"/>
                </a:solidFill>
              </a:rPr>
              <a:t>MARCO FEDON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it-IT" sz="11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it-IT" sz="1100" dirty="0">
                <a:solidFill>
                  <a:schemeClr val="tx1"/>
                </a:solidFill>
              </a:rPr>
              <a:t>43 anni; Pluriennale esperienza nel settore </a:t>
            </a:r>
            <a:endParaRPr lang="it-IT" sz="1100" dirty="0" smtClean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it-IT" sz="1100" dirty="0" smtClean="0">
                <a:solidFill>
                  <a:schemeClr val="tx1"/>
                </a:solidFill>
              </a:rPr>
              <a:t>dei </a:t>
            </a:r>
            <a:r>
              <a:rPr lang="it-IT" sz="1100" dirty="0">
                <a:solidFill>
                  <a:schemeClr val="tx1"/>
                </a:solidFill>
              </a:rPr>
              <a:t>leganti idraulici e del </a:t>
            </a:r>
            <a:r>
              <a:rPr lang="it-IT" sz="1100" dirty="0" smtClean="0">
                <a:solidFill>
                  <a:schemeClr val="tx1"/>
                </a:solidFill>
              </a:rPr>
              <a:t>calcestruzzo</a:t>
            </a:r>
            <a:br>
              <a:rPr lang="it-IT" sz="1100" dirty="0" smtClean="0">
                <a:solidFill>
                  <a:schemeClr val="tx1"/>
                </a:solidFill>
              </a:rPr>
            </a:br>
            <a:endParaRPr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it-IT" sz="4400" dirty="0">
                <a:solidFill>
                  <a:schemeClr val="tx1"/>
                </a:solidFill>
              </a:rPr>
              <a:t>PIERPAOLO MICHIELETTO</a:t>
            </a:r>
          </a:p>
          <a:p>
            <a:pPr marL="0" indent="0">
              <a:buNone/>
            </a:pPr>
            <a:endParaRPr lang="it-IT" sz="11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it-IT" sz="1100" dirty="0">
                <a:solidFill>
                  <a:schemeClr val="tx1"/>
                </a:solidFill>
              </a:rPr>
              <a:t>45 anni; Pluriennale esperienza nel settore dei leganti idraulici e del calcestruzzo</a:t>
            </a:r>
          </a:p>
          <a:p>
            <a:pPr marL="0" indent="0">
              <a:buNone/>
            </a:pPr>
            <a:endParaRPr lang="it-IT" sz="4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sz="4400" dirty="0">
              <a:solidFill>
                <a:schemeClr val="tx1"/>
              </a:solidFill>
            </a:endParaRPr>
          </a:p>
        </p:txBody>
      </p:sp>
      <p:pic>
        <p:nvPicPr>
          <p:cNvPr id="124" name="Google Shape;124;p16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5134634" y="1298710"/>
            <a:ext cx="1691407" cy="1568375"/>
          </a:xfrm>
          <a:prstGeom prst="round2DiagRect">
            <a:avLst>
              <a:gd name="adj1" fmla="val 50000"/>
              <a:gd name="adj2" fmla="val 0"/>
            </a:avLst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125" name="Google Shape;125;p16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8" name="Google Shape;124;p16">
            <a:extLst>
              <a:ext uri="{FF2B5EF4-FFF2-40B4-BE49-F238E27FC236}">
                <a16:creationId xmlns="" xmlns:a16="http://schemas.microsoft.com/office/drawing/2014/main" id="{33495040-3565-4111-88B3-81B5A1CFE45B}"/>
              </a:ext>
            </a:extLst>
          </p:cNvPr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488549" y="3235092"/>
            <a:ext cx="1691407" cy="1638338"/>
          </a:xfrm>
          <a:prstGeom prst="round2DiagRect">
            <a:avLst>
              <a:gd name="adj1" fmla="val 50000"/>
              <a:gd name="adj2" fmla="val 0"/>
            </a:avLst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Immagine 10">
            <a:extLst>
              <a:ext uri="{FF2B5EF4-FFF2-40B4-BE49-F238E27FC236}">
                <a16:creationId xmlns="" xmlns:a16="http://schemas.microsoft.com/office/drawing/2014/main" id="{9364FC8A-A673-40B5-94AB-8C571CE3A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78"/>
          <a:stretch>
            <a:fillRect/>
          </a:stretch>
        </p:blipFill>
        <p:spPr bwMode="auto">
          <a:xfrm>
            <a:off x="7597942" y="797313"/>
            <a:ext cx="1164027" cy="791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>
            <a:fillRect t="-28000" r="5000" b="-28000"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6"/>
          <p:cNvSpPr txBox="1">
            <a:spLocks noGrp="1"/>
          </p:cNvSpPr>
          <p:nvPr>
            <p:ph type="ctrTitle" idx="4294967295"/>
          </p:nvPr>
        </p:nvSpPr>
        <p:spPr>
          <a:xfrm>
            <a:off x="350559" y="165647"/>
            <a:ext cx="7646566" cy="86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400" dirty="0">
                <a:solidFill>
                  <a:srgbClr val="51B148"/>
                </a:solidFill>
                <a:latin typeface="Pontano Sans"/>
              </a:rPr>
              <a:t>Ricerca e Sviluppo</a:t>
            </a:r>
            <a:endParaRPr sz="4400" dirty="0">
              <a:solidFill>
                <a:srgbClr val="51B148"/>
              </a:solidFill>
              <a:latin typeface="Pontano Sans"/>
            </a:endParaRPr>
          </a:p>
        </p:txBody>
      </p:sp>
      <p:sp>
        <p:nvSpPr>
          <p:cNvPr id="125" name="Google Shape;125;p16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C82EB00D-FB4C-442E-B88A-30F717E61A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59" y="3728024"/>
            <a:ext cx="3277889" cy="409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742E3851-F66A-4018-B758-EE4AF91A6C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664" y="1346073"/>
            <a:ext cx="2071796" cy="659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12D1C057-2728-4ED3-A92A-F11201D463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664" y="2331190"/>
            <a:ext cx="2071796" cy="962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magine 10">
            <a:extLst>
              <a:ext uri="{FF2B5EF4-FFF2-40B4-BE49-F238E27FC236}">
                <a16:creationId xmlns="" xmlns:a16="http://schemas.microsoft.com/office/drawing/2014/main" id="{98FDD8E7-E719-4AC8-A28F-DA76D16303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7641" y="141171"/>
            <a:ext cx="1030541" cy="1061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C0F6381E-A24A-4FFB-901A-8C4E73B71123}"/>
              </a:ext>
            </a:extLst>
          </p:cNvPr>
          <p:cNvSpPr txBox="1"/>
          <p:nvPr/>
        </p:nvSpPr>
        <p:spPr>
          <a:xfrm>
            <a:off x="4347275" y="1353822"/>
            <a:ext cx="454090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latin typeface="Pontano Sans"/>
              </a:rPr>
              <a:t>EVOSLAG</a:t>
            </a:r>
            <a:r>
              <a:rPr lang="it-IT" sz="1600" dirty="0">
                <a:latin typeface="Pontano Sans"/>
              </a:rPr>
              <a:t> è stato sviluppato in collaborazione con</a:t>
            </a:r>
            <a:r>
              <a:rPr lang="it-IT" sz="1600" b="1" dirty="0">
                <a:latin typeface="Pontano Sans"/>
              </a:rPr>
              <a:t> 3 istituti</a:t>
            </a:r>
            <a:r>
              <a:rPr lang="it-IT" sz="1600" dirty="0">
                <a:latin typeface="Pontano Sans"/>
              </a:rPr>
              <a:t> del CONSIGLIO NAZIONALE DI (CNR)</a:t>
            </a:r>
          </a:p>
          <a:p>
            <a:endParaRPr lang="it-IT" sz="1600" dirty="0">
              <a:latin typeface="Pontano Sans"/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sz="1600" dirty="0">
                <a:latin typeface="Pontano Sans"/>
              </a:rPr>
              <a:t>IRSA: Acque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>
                <a:latin typeface="Pontano Sans"/>
              </a:rPr>
              <a:t>ISM: Materia 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>
                <a:latin typeface="Pontano Sans"/>
              </a:rPr>
              <a:t>IGAG: Istituto di Geologia e Ambientale e 	Geoingegneria</a:t>
            </a:r>
          </a:p>
          <a:p>
            <a:endParaRPr lang="it-IT" sz="1600" dirty="0">
              <a:latin typeface="Pontano Sans"/>
            </a:endParaRPr>
          </a:p>
          <a:p>
            <a:pPr algn="ctr"/>
            <a:r>
              <a:rPr lang="it-IT" sz="1600" dirty="0">
                <a:latin typeface="Pontano Sans"/>
              </a:rPr>
              <a:t>coordinatore </a:t>
            </a:r>
          </a:p>
          <a:p>
            <a:pPr algn="ctr"/>
            <a:r>
              <a:rPr lang="it-IT" sz="1600" b="1" dirty="0">
                <a:latin typeface="Pontano Sans"/>
              </a:rPr>
              <a:t>Prof Girolamo Belardi</a:t>
            </a:r>
            <a:r>
              <a:rPr lang="it-IT" sz="1600" dirty="0">
                <a:latin typeface="Pontano Sans"/>
              </a:rPr>
              <a:t> (</a:t>
            </a:r>
            <a:r>
              <a:rPr lang="it-IT" sz="1600" dirty="0">
                <a:latin typeface="Pontano Sans"/>
                <a:hlinkClick r:id="rId9"/>
              </a:rPr>
              <a:t>Bio</a:t>
            </a:r>
            <a:r>
              <a:rPr lang="it-IT" sz="1600" dirty="0">
                <a:latin typeface="Pontano Sans"/>
              </a:rPr>
              <a:t>)</a:t>
            </a:r>
          </a:p>
          <a:p>
            <a:r>
              <a:rPr lang="it-IT" sz="1600" dirty="0"/>
              <a:t> </a:t>
            </a:r>
          </a:p>
        </p:txBody>
      </p:sp>
      <p:sp>
        <p:nvSpPr>
          <p:cNvPr id="15" name="Parentesi graffa aperta 14">
            <a:extLst>
              <a:ext uri="{FF2B5EF4-FFF2-40B4-BE49-F238E27FC236}">
                <a16:creationId xmlns="" xmlns:a16="http://schemas.microsoft.com/office/drawing/2014/main" id="{35DA3022-8478-41DC-ADF2-B542BAC82D5E}"/>
              </a:ext>
            </a:extLst>
          </p:cNvPr>
          <p:cNvSpPr/>
          <p:nvPr/>
        </p:nvSpPr>
        <p:spPr>
          <a:xfrm>
            <a:off x="3940215" y="1346073"/>
            <a:ext cx="467253" cy="303157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2" name="Immagine 21">
            <a:extLst>
              <a:ext uri="{FF2B5EF4-FFF2-40B4-BE49-F238E27FC236}">
                <a16:creationId xmlns="" xmlns:a16="http://schemas.microsoft.com/office/drawing/2014/main" id="{98661AB5-ECEB-45B1-8CE2-887D288715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59" y="3735773"/>
            <a:ext cx="3277889" cy="409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Immagine 22">
            <a:extLst>
              <a:ext uri="{FF2B5EF4-FFF2-40B4-BE49-F238E27FC236}">
                <a16:creationId xmlns="" xmlns:a16="http://schemas.microsoft.com/office/drawing/2014/main" id="{1053A8F2-D3DF-4B02-8DF8-31D81382A9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664" y="1353822"/>
            <a:ext cx="2071796" cy="659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Immagine 23">
            <a:extLst>
              <a:ext uri="{FF2B5EF4-FFF2-40B4-BE49-F238E27FC236}">
                <a16:creationId xmlns="" xmlns:a16="http://schemas.microsoft.com/office/drawing/2014/main" id="{5CD0267B-CB28-4C6C-A713-849D473E76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664" y="2338939"/>
            <a:ext cx="2071796" cy="962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062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7"/>
          <p:cNvSpPr/>
          <p:nvPr/>
        </p:nvSpPr>
        <p:spPr>
          <a:xfrm>
            <a:off x="514725" y="942584"/>
            <a:ext cx="8171736" cy="3892835"/>
          </a:xfrm>
          <a:custGeom>
            <a:avLst/>
            <a:gdLst/>
            <a:ahLst/>
            <a:cxnLst/>
            <a:rect l="l" t="t" r="r" b="b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rgbClr val="1D5885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7"/>
          <p:cNvSpPr txBox="1">
            <a:spLocks noGrp="1"/>
          </p:cNvSpPr>
          <p:nvPr>
            <p:ph type="title" idx="4294967295"/>
          </p:nvPr>
        </p:nvSpPr>
        <p:spPr>
          <a:xfrm>
            <a:off x="-986546" y="32227"/>
            <a:ext cx="9144000" cy="69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solidFill>
                  <a:schemeClr val="tx1"/>
                </a:solidFill>
                <a:latin typeface="Pontano Sans"/>
              </a:rPr>
              <a:t>LE SCORIE NEL MONDO</a:t>
            </a:r>
            <a:endParaRPr dirty="0">
              <a:solidFill>
                <a:schemeClr val="tx1"/>
              </a:solidFill>
              <a:latin typeface="Pontano Sans"/>
            </a:endParaRPr>
          </a:p>
        </p:txBody>
      </p:sp>
      <p:sp>
        <p:nvSpPr>
          <p:cNvPr id="227" name="Google Shape;227;p27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228" name="Google Shape;228;p27"/>
          <p:cNvSpPr/>
          <p:nvPr/>
        </p:nvSpPr>
        <p:spPr>
          <a:xfrm rot="8100000">
            <a:off x="1802026" y="2007378"/>
            <a:ext cx="164190" cy="164190"/>
          </a:xfrm>
          <a:prstGeom prst="teardrop">
            <a:avLst>
              <a:gd name="adj" fmla="val 100000"/>
            </a:avLst>
          </a:prstGeom>
          <a:solidFill>
            <a:srgbClr val="B8F567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7"/>
          <p:cNvSpPr/>
          <p:nvPr/>
        </p:nvSpPr>
        <p:spPr>
          <a:xfrm rot="8100000">
            <a:off x="4298581" y="1891279"/>
            <a:ext cx="164190" cy="164190"/>
          </a:xfrm>
          <a:prstGeom prst="teardrop">
            <a:avLst>
              <a:gd name="adj" fmla="val 100000"/>
            </a:avLst>
          </a:prstGeom>
          <a:solidFill>
            <a:srgbClr val="B8F567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7"/>
          <p:cNvSpPr/>
          <p:nvPr/>
        </p:nvSpPr>
        <p:spPr>
          <a:xfrm rot="8100000">
            <a:off x="5832046" y="1499608"/>
            <a:ext cx="164190" cy="164190"/>
          </a:xfrm>
          <a:prstGeom prst="teardrop">
            <a:avLst>
              <a:gd name="adj" fmla="val 100000"/>
            </a:avLst>
          </a:prstGeom>
          <a:solidFill>
            <a:srgbClr val="B8F567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ettangolo 1">
            <a:extLst>
              <a:ext uri="{FF2B5EF4-FFF2-40B4-BE49-F238E27FC236}">
                <a16:creationId xmlns="" xmlns:a16="http://schemas.microsoft.com/office/drawing/2014/main" id="{B20F8BFC-F017-4376-8836-51E7DBFC39B6}"/>
              </a:ext>
            </a:extLst>
          </p:cNvPr>
          <p:cNvSpPr/>
          <p:nvPr/>
        </p:nvSpPr>
        <p:spPr>
          <a:xfrm>
            <a:off x="4467993" y="3356814"/>
            <a:ext cx="43860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altLang="it-IT" sz="2000" b="1" dirty="0">
                <a:solidFill>
                  <a:schemeClr val="bg1"/>
                </a:solidFill>
                <a:latin typeface="Pontano Sans"/>
              </a:rPr>
              <a:t>Brevetto </a:t>
            </a:r>
            <a:r>
              <a:rPr lang="it-IT" altLang="it-IT" sz="2000" b="1" dirty="0" smtClean="0">
                <a:solidFill>
                  <a:schemeClr val="bg1"/>
                </a:solidFill>
                <a:latin typeface="Pontano Sans"/>
              </a:rPr>
              <a:t>Italia               </a:t>
            </a:r>
            <a:r>
              <a:rPr lang="it-IT" altLang="it-IT" sz="2000" b="1" dirty="0">
                <a:solidFill>
                  <a:schemeClr val="bg1"/>
                </a:solidFill>
                <a:latin typeface="Pontano Sans"/>
              </a:rPr>
              <a:t>n° 1417319</a:t>
            </a:r>
          </a:p>
          <a:p>
            <a:pPr eaLnBrk="1" hangingPunct="1">
              <a:defRPr/>
            </a:pPr>
            <a:r>
              <a:rPr lang="it-IT" altLang="it-IT" sz="2000" b="1" dirty="0">
                <a:solidFill>
                  <a:schemeClr val="bg1"/>
                </a:solidFill>
                <a:latin typeface="Pontano Sans"/>
              </a:rPr>
              <a:t>Brevetto Europeo     </a:t>
            </a:r>
            <a:r>
              <a:rPr lang="it-IT" altLang="it-IT" sz="2000" b="1" dirty="0" smtClean="0">
                <a:solidFill>
                  <a:schemeClr val="bg1"/>
                </a:solidFill>
                <a:latin typeface="Pontano Sans"/>
              </a:rPr>
              <a:t>    </a:t>
            </a:r>
            <a:r>
              <a:rPr lang="it-IT" altLang="it-IT" sz="2000" b="1" dirty="0">
                <a:solidFill>
                  <a:schemeClr val="bg1"/>
                </a:solidFill>
                <a:latin typeface="Pontano Sans"/>
              </a:rPr>
              <a:t>n° 2996997</a:t>
            </a:r>
          </a:p>
          <a:p>
            <a:pPr eaLnBrk="1" hangingPunct="1">
              <a:defRPr/>
            </a:pPr>
            <a:r>
              <a:rPr lang="it-IT" altLang="it-IT" sz="2000" b="1" dirty="0">
                <a:solidFill>
                  <a:schemeClr val="bg1"/>
                </a:solidFill>
                <a:latin typeface="Pontano Sans"/>
              </a:rPr>
              <a:t>Brevetto Stati Uniti </a:t>
            </a:r>
            <a:r>
              <a:rPr lang="it-IT" altLang="it-IT" sz="2000" b="1" dirty="0" smtClean="0">
                <a:solidFill>
                  <a:schemeClr val="bg1"/>
                </a:solidFill>
                <a:latin typeface="Pontano Sans"/>
              </a:rPr>
              <a:t>      </a:t>
            </a:r>
            <a:r>
              <a:rPr lang="it-IT" altLang="it-IT" sz="2000" b="1" dirty="0">
                <a:solidFill>
                  <a:schemeClr val="bg1"/>
                </a:solidFill>
                <a:latin typeface="Pontano Sans"/>
              </a:rPr>
              <a:t>n° 9890078</a:t>
            </a:r>
          </a:p>
          <a:p>
            <a:pPr eaLnBrk="1" hangingPunct="1">
              <a:defRPr/>
            </a:pPr>
            <a:r>
              <a:rPr lang="it-IT" altLang="it-IT" sz="2000" b="1" dirty="0">
                <a:solidFill>
                  <a:schemeClr val="bg1"/>
                </a:solidFill>
                <a:latin typeface="Pontano Sans"/>
              </a:rPr>
              <a:t>Brevetto Fed. Russa    </a:t>
            </a:r>
            <a:r>
              <a:rPr lang="it-IT" altLang="it-IT" sz="2000" b="1" dirty="0" smtClean="0">
                <a:solidFill>
                  <a:schemeClr val="bg1"/>
                </a:solidFill>
                <a:latin typeface="Pontano Sans"/>
              </a:rPr>
              <a:t> n</a:t>
            </a:r>
            <a:r>
              <a:rPr lang="it-IT" altLang="it-IT" sz="2000" b="1" dirty="0">
                <a:solidFill>
                  <a:schemeClr val="bg1"/>
                </a:solidFill>
                <a:latin typeface="Pontano Sans"/>
              </a:rPr>
              <a:t>° 2633456</a:t>
            </a:r>
          </a:p>
        </p:txBody>
      </p:sp>
      <p:sp>
        <p:nvSpPr>
          <p:cNvPr id="11" name="Google Shape;108;p14">
            <a:extLst>
              <a:ext uri="{FF2B5EF4-FFF2-40B4-BE49-F238E27FC236}">
                <a16:creationId xmlns="" xmlns:a16="http://schemas.microsoft.com/office/drawing/2014/main" id="{FF5ABE0E-51C1-4D9B-A1DC-FF6A322A4968}"/>
              </a:ext>
            </a:extLst>
          </p:cNvPr>
          <p:cNvSpPr txBox="1">
            <a:spLocks/>
          </p:cNvSpPr>
          <p:nvPr/>
        </p:nvSpPr>
        <p:spPr>
          <a:xfrm>
            <a:off x="510093" y="3412251"/>
            <a:ext cx="3957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r>
              <a:rPr lang="en-US" altLang="it-IT" sz="2000" b="1" dirty="0">
                <a:solidFill>
                  <a:schemeClr val="bg1"/>
                </a:solidFill>
                <a:latin typeface="Pontano Sans"/>
              </a:rPr>
              <a:t>“Plant and method for the stabilization and </a:t>
            </a:r>
            <a:r>
              <a:rPr lang="en-US" altLang="it-IT" sz="2000" b="1" dirty="0" err="1">
                <a:solidFill>
                  <a:schemeClr val="bg1"/>
                </a:solidFill>
                <a:latin typeface="Pontano Sans"/>
              </a:rPr>
              <a:t>inertization</a:t>
            </a:r>
            <a:r>
              <a:rPr lang="en-US" altLang="it-IT" sz="2000" b="1" dirty="0">
                <a:solidFill>
                  <a:schemeClr val="bg1"/>
                </a:solidFill>
                <a:latin typeface="Pontano Sans"/>
              </a:rPr>
              <a:t> of slag deriving from steel production processes in steelworks and blast furnaces”</a:t>
            </a:r>
            <a:endParaRPr lang="it-IT" altLang="it-IT" sz="2000" b="1" dirty="0">
              <a:solidFill>
                <a:schemeClr val="bg1"/>
              </a:solidFill>
              <a:latin typeface="Pontano Sans"/>
            </a:endParaRPr>
          </a:p>
        </p:txBody>
      </p:sp>
      <p:sp>
        <p:nvSpPr>
          <p:cNvPr id="3" name="Fumetto: rettangolo 2">
            <a:extLst>
              <a:ext uri="{FF2B5EF4-FFF2-40B4-BE49-F238E27FC236}">
                <a16:creationId xmlns="" xmlns:a16="http://schemas.microsoft.com/office/drawing/2014/main" id="{3C6A934F-BB64-46F4-A7ED-E3D1F754B3AA}"/>
              </a:ext>
            </a:extLst>
          </p:cNvPr>
          <p:cNvSpPr/>
          <p:nvPr/>
        </p:nvSpPr>
        <p:spPr>
          <a:xfrm>
            <a:off x="6090833" y="552875"/>
            <a:ext cx="2200760" cy="534692"/>
          </a:xfrm>
          <a:prstGeom prst="wedgeRectCallout">
            <a:avLst>
              <a:gd name="adj1" fmla="val -51268"/>
              <a:gd name="adj2" fmla="val 13287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000" dirty="0">
                <a:latin typeface="Pontano Sans"/>
              </a:rPr>
              <a:t>80% delle scorie di acciaio riciclate entro il 2030, incentivi fiscali</a:t>
            </a:r>
          </a:p>
        </p:txBody>
      </p:sp>
      <p:sp>
        <p:nvSpPr>
          <p:cNvPr id="14" name="Fumetto: rettangolo 13">
            <a:extLst>
              <a:ext uri="{FF2B5EF4-FFF2-40B4-BE49-F238E27FC236}">
                <a16:creationId xmlns="" xmlns:a16="http://schemas.microsoft.com/office/drawing/2014/main" id="{4B724C97-E25E-41E9-8EED-CA6F4CC5BB50}"/>
              </a:ext>
            </a:extLst>
          </p:cNvPr>
          <p:cNvSpPr/>
          <p:nvPr/>
        </p:nvSpPr>
        <p:spPr>
          <a:xfrm flipH="1">
            <a:off x="76209" y="723127"/>
            <a:ext cx="2187610" cy="642866"/>
          </a:xfrm>
          <a:prstGeom prst="wedgeRectCallout">
            <a:avLst>
              <a:gd name="adj1" fmla="val -31431"/>
              <a:gd name="adj2" fmla="val 15026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000" dirty="0">
                <a:latin typeface="Pontano Sans"/>
              </a:rPr>
              <a:t>Il Numero degli Stati che considerano le scorie come un prodotto piuttosto che uno spreco sta crescendo considerevolmente</a:t>
            </a:r>
          </a:p>
        </p:txBody>
      </p:sp>
      <p:sp>
        <p:nvSpPr>
          <p:cNvPr id="15" name="Fumetto: rettangolo 14">
            <a:extLst>
              <a:ext uri="{FF2B5EF4-FFF2-40B4-BE49-F238E27FC236}">
                <a16:creationId xmlns="" xmlns:a16="http://schemas.microsoft.com/office/drawing/2014/main" id="{6A82E925-701A-458C-A201-38471374D31B}"/>
              </a:ext>
            </a:extLst>
          </p:cNvPr>
          <p:cNvSpPr/>
          <p:nvPr/>
        </p:nvSpPr>
        <p:spPr>
          <a:xfrm flipH="1">
            <a:off x="2590160" y="820221"/>
            <a:ext cx="2187610" cy="534692"/>
          </a:xfrm>
          <a:prstGeom prst="wedgeRectCallout">
            <a:avLst>
              <a:gd name="adj1" fmla="val -31431"/>
              <a:gd name="adj2" fmla="val 15026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000" dirty="0">
                <a:latin typeface="Pontano Sans"/>
              </a:rPr>
              <a:t>N ° di scorie di acciaio sono in rapido calo e roadmap a basse emissioni di carbonio</a:t>
            </a:r>
          </a:p>
        </p:txBody>
      </p:sp>
      <p:sp>
        <p:nvSpPr>
          <p:cNvPr id="16" name="Google Shape;225;p27">
            <a:extLst>
              <a:ext uri="{FF2B5EF4-FFF2-40B4-BE49-F238E27FC236}">
                <a16:creationId xmlns="" xmlns:a16="http://schemas.microsoft.com/office/drawing/2014/main" id="{3F68DED4-72CA-445E-A324-95C6DE43CBA8}"/>
              </a:ext>
            </a:extLst>
          </p:cNvPr>
          <p:cNvSpPr txBox="1">
            <a:spLocks/>
          </p:cNvSpPr>
          <p:nvPr/>
        </p:nvSpPr>
        <p:spPr>
          <a:xfrm>
            <a:off x="0" y="2543551"/>
            <a:ext cx="9144000" cy="6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CF63"/>
              </a:buClr>
              <a:buSzPts val="3600"/>
              <a:buFont typeface="Dosis Light"/>
              <a:buNone/>
              <a:defRPr sz="3600" b="0" i="0" u="none" strike="noStrike" cap="none">
                <a:solidFill>
                  <a:srgbClr val="9BCF63"/>
                </a:solidFill>
                <a:latin typeface="Dosis Light"/>
                <a:ea typeface="Dosis Light"/>
                <a:cs typeface="Dosis Light"/>
                <a:sym typeface="Dosi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CF63"/>
              </a:buClr>
              <a:buSzPts val="3600"/>
              <a:buFont typeface="Dosis Light"/>
              <a:buNone/>
              <a:defRPr sz="3600" b="0" i="0" u="none" strike="noStrike" cap="none">
                <a:solidFill>
                  <a:srgbClr val="9BCF63"/>
                </a:solidFill>
                <a:latin typeface="Dosis Light"/>
                <a:ea typeface="Dosis Light"/>
                <a:cs typeface="Dosis Light"/>
                <a:sym typeface="Dosis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CF63"/>
              </a:buClr>
              <a:buSzPts val="3600"/>
              <a:buFont typeface="Dosis Light"/>
              <a:buNone/>
              <a:defRPr sz="3600" b="0" i="0" u="none" strike="noStrike" cap="none">
                <a:solidFill>
                  <a:srgbClr val="9BCF63"/>
                </a:solidFill>
                <a:latin typeface="Dosis Light"/>
                <a:ea typeface="Dosis Light"/>
                <a:cs typeface="Dosis Light"/>
                <a:sym typeface="Dosis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CF63"/>
              </a:buClr>
              <a:buSzPts val="3600"/>
              <a:buFont typeface="Dosis Light"/>
              <a:buNone/>
              <a:defRPr sz="3600" b="0" i="0" u="none" strike="noStrike" cap="none">
                <a:solidFill>
                  <a:srgbClr val="9BCF63"/>
                </a:solidFill>
                <a:latin typeface="Dosis Light"/>
                <a:ea typeface="Dosis Light"/>
                <a:cs typeface="Dosis Light"/>
                <a:sym typeface="Dosis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CF63"/>
              </a:buClr>
              <a:buSzPts val="3600"/>
              <a:buFont typeface="Dosis Light"/>
              <a:buNone/>
              <a:defRPr sz="3600" b="0" i="0" u="none" strike="noStrike" cap="none">
                <a:solidFill>
                  <a:srgbClr val="9BCF63"/>
                </a:solidFill>
                <a:latin typeface="Dosis Light"/>
                <a:ea typeface="Dosis Light"/>
                <a:cs typeface="Dosis Light"/>
                <a:sym typeface="Dosis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CF63"/>
              </a:buClr>
              <a:buSzPts val="3600"/>
              <a:buFont typeface="Dosis Light"/>
              <a:buNone/>
              <a:defRPr sz="3600" b="0" i="0" u="none" strike="noStrike" cap="none">
                <a:solidFill>
                  <a:srgbClr val="9BCF63"/>
                </a:solidFill>
                <a:latin typeface="Dosis Light"/>
                <a:ea typeface="Dosis Light"/>
                <a:cs typeface="Dosis Light"/>
                <a:sym typeface="Dosis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CF63"/>
              </a:buClr>
              <a:buSzPts val="3600"/>
              <a:buFont typeface="Dosis Light"/>
              <a:buNone/>
              <a:defRPr sz="3600" b="0" i="0" u="none" strike="noStrike" cap="none">
                <a:solidFill>
                  <a:srgbClr val="9BCF63"/>
                </a:solidFill>
                <a:latin typeface="Dosis Light"/>
                <a:ea typeface="Dosis Light"/>
                <a:cs typeface="Dosis Light"/>
                <a:sym typeface="Dosis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CF63"/>
              </a:buClr>
              <a:buSzPts val="3600"/>
              <a:buFont typeface="Dosis Light"/>
              <a:buNone/>
              <a:defRPr sz="3600" b="0" i="0" u="none" strike="noStrike" cap="none">
                <a:solidFill>
                  <a:srgbClr val="9BCF63"/>
                </a:solidFill>
                <a:latin typeface="Dosis Light"/>
                <a:ea typeface="Dosis Light"/>
                <a:cs typeface="Dosis Light"/>
                <a:sym typeface="Dosis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CF63"/>
              </a:buClr>
              <a:buSzPts val="3600"/>
              <a:buFont typeface="Dosis Light"/>
              <a:buNone/>
              <a:defRPr sz="3600" b="0" i="0" u="none" strike="noStrike" cap="none">
                <a:solidFill>
                  <a:srgbClr val="9BCF63"/>
                </a:solidFill>
                <a:latin typeface="Dosis Light"/>
                <a:ea typeface="Dosis Light"/>
                <a:cs typeface="Dosis Light"/>
                <a:sym typeface="Dosis Light"/>
              </a:defRPr>
            </a:lvl9pPr>
          </a:lstStyle>
          <a:p>
            <a:pPr algn="ctr"/>
            <a:r>
              <a:rPr lang="it-IT" dirty="0">
                <a:solidFill>
                  <a:srgbClr val="FFFF00"/>
                </a:solidFill>
                <a:latin typeface="Pontano Sans"/>
              </a:rPr>
              <a:t>FMP PATENT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4000"/>
            <a:lum/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>
            <a:fillRect l="1000" t="2000" b="1000"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="" xmlns:a16="http://schemas.microsoft.com/office/drawing/2014/main" id="{AFA9FFB4-25A1-442B-B4F0-F6C605F941E8}"/>
              </a:ext>
            </a:extLst>
          </p:cNvPr>
          <p:cNvSpPr/>
          <p:nvPr/>
        </p:nvSpPr>
        <p:spPr>
          <a:xfrm>
            <a:off x="290593" y="337633"/>
            <a:ext cx="83613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1800" b="1" dirty="0">
              <a:solidFill>
                <a:schemeClr val="tx1"/>
              </a:solidFill>
            </a:endParaRPr>
          </a:p>
          <a:p>
            <a:r>
              <a:rPr lang="it-IT" sz="1800" b="1" dirty="0">
                <a:solidFill>
                  <a:srgbClr val="484F56"/>
                </a:solidFill>
                <a:latin typeface="Pontano Sans"/>
                <a:sym typeface="Pontano Sans"/>
              </a:rPr>
              <a:t> </a:t>
            </a:r>
            <a:endParaRPr lang="it-IT" sz="1800" dirty="0"/>
          </a:p>
        </p:txBody>
      </p:sp>
      <p:sp>
        <p:nvSpPr>
          <p:cNvPr id="4" name="Google Shape;152;p20">
            <a:extLst>
              <a:ext uri="{FF2B5EF4-FFF2-40B4-BE49-F238E27FC236}">
                <a16:creationId xmlns="" xmlns:a16="http://schemas.microsoft.com/office/drawing/2014/main" id="{50E6A547-88FB-432F-9507-83518124BD50}"/>
              </a:ext>
            </a:extLst>
          </p:cNvPr>
          <p:cNvSpPr txBox="1">
            <a:spLocks/>
          </p:cNvSpPr>
          <p:nvPr/>
        </p:nvSpPr>
        <p:spPr>
          <a:xfrm>
            <a:off x="720672" y="0"/>
            <a:ext cx="8369084" cy="710619"/>
          </a:xfrm>
          <a:prstGeom prst="rect">
            <a:avLst/>
          </a:prstGeom>
          <a:blipFill dpi="0" rotWithShape="1">
            <a:blip r:embed="rId5">
              <a:alphaModFix amt="0"/>
            </a:blip>
            <a:srcRect/>
            <a:tile tx="0" ty="0" sx="100000" sy="100000" flip="none" algn="tl"/>
          </a:blip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BCF63"/>
              </a:buClr>
              <a:buSzPts val="2400"/>
              <a:buFont typeface="Pontano Sans"/>
              <a:buChar char="⊷"/>
              <a:defRPr sz="2400" b="0" i="0" u="none" strike="noStrike" cap="none">
                <a:solidFill>
                  <a:srgbClr val="484F56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CF63"/>
              </a:buClr>
              <a:buSzPts val="2400"/>
              <a:buFont typeface="Pontano Sans"/>
              <a:buChar char="⊶"/>
              <a:defRPr sz="2400" b="0" i="0" u="none" strike="noStrike" cap="none">
                <a:solidFill>
                  <a:srgbClr val="484F56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CF63"/>
              </a:buClr>
              <a:buSzPts val="2400"/>
              <a:buFont typeface="Pontano Sans"/>
              <a:buChar char="⊸"/>
              <a:defRPr sz="2400" b="0" i="0" u="none" strike="noStrike" cap="none">
                <a:solidFill>
                  <a:srgbClr val="484F56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4F56"/>
              </a:buClr>
              <a:buSzPts val="2400"/>
              <a:buFont typeface="Pontano Sans"/>
              <a:buChar char="●"/>
              <a:defRPr sz="2400" b="0" i="0" u="none" strike="noStrike" cap="none">
                <a:solidFill>
                  <a:srgbClr val="484F56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4F56"/>
              </a:buClr>
              <a:buSzPts val="2400"/>
              <a:buFont typeface="Pontano Sans"/>
              <a:buChar char="○"/>
              <a:defRPr sz="2400" b="0" i="0" u="none" strike="noStrike" cap="none">
                <a:solidFill>
                  <a:srgbClr val="484F56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4F56"/>
              </a:buClr>
              <a:buSzPts val="2400"/>
              <a:buFont typeface="Pontano Sans"/>
              <a:buChar char="■"/>
              <a:defRPr sz="2400" b="0" i="0" u="none" strike="noStrike" cap="none">
                <a:solidFill>
                  <a:srgbClr val="484F56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4F56"/>
              </a:buClr>
              <a:buSzPts val="2400"/>
              <a:buFont typeface="Pontano Sans"/>
              <a:buChar char="●"/>
              <a:defRPr sz="2400" b="0" i="0" u="none" strike="noStrike" cap="none">
                <a:solidFill>
                  <a:srgbClr val="484F56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4F56"/>
              </a:buClr>
              <a:buSzPts val="2400"/>
              <a:buFont typeface="Pontano Sans"/>
              <a:buChar char="○"/>
              <a:defRPr sz="2400" b="0" i="0" u="none" strike="noStrike" cap="none">
                <a:solidFill>
                  <a:srgbClr val="484F56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4F56"/>
              </a:buClr>
              <a:buSzPts val="2400"/>
              <a:buFont typeface="Pontano Sans"/>
              <a:buChar char="■"/>
              <a:defRPr sz="2400" b="0" i="0" u="none" strike="noStrike" cap="none">
                <a:solidFill>
                  <a:srgbClr val="484F56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pPr marL="76200" indent="0" algn="ctr">
              <a:buNone/>
            </a:pPr>
            <a:r>
              <a:rPr lang="it-IT" sz="3600" b="1" dirty="0">
                <a:solidFill>
                  <a:schemeClr val="tx1"/>
                </a:solidFill>
              </a:rPr>
              <a:t>PERCHE’ EVOSLAG</a:t>
            </a:r>
            <a:endParaRPr lang="it-IT" sz="1400" b="1" dirty="0">
              <a:solidFill>
                <a:schemeClr val="tx1"/>
              </a:solidFill>
            </a:endParaRPr>
          </a:p>
          <a:p>
            <a:pPr marL="76200" indent="0">
              <a:buFont typeface="Pontano Sans"/>
              <a:buNone/>
            </a:pPr>
            <a:endParaRPr lang="it-IT" sz="1400" b="1" dirty="0">
              <a:solidFill>
                <a:schemeClr val="tx1"/>
              </a:solidFill>
            </a:endParaRPr>
          </a:p>
          <a:p>
            <a:pPr marL="76200" indent="0">
              <a:buFont typeface="Pontano Sans"/>
              <a:buNone/>
            </a:pPr>
            <a:r>
              <a:rPr lang="it-IT" sz="1600" b="1" dirty="0">
                <a:solidFill>
                  <a:schemeClr val="tx1"/>
                </a:solidFill>
              </a:rPr>
              <a:t>SEMPLIFICAZIONE DEL PROCESSO DI TRATTAMENTO SCORIE E CALCESTRUZZO DI QUALITA’</a:t>
            </a:r>
          </a:p>
          <a:p>
            <a:pPr marL="76200" indent="0">
              <a:buFont typeface="Pontano Sans"/>
              <a:buNone/>
            </a:pPr>
            <a:endParaRPr lang="it-IT" sz="1600" b="1" dirty="0">
              <a:solidFill>
                <a:schemeClr val="tx1"/>
              </a:solidFill>
            </a:endParaRPr>
          </a:p>
          <a:p>
            <a:pPr marL="76200" indent="0">
              <a:buNone/>
            </a:pPr>
            <a:r>
              <a:rPr lang="it-IT" sz="1600" b="1" dirty="0">
                <a:solidFill>
                  <a:schemeClr val="tx1"/>
                </a:solidFill>
              </a:rPr>
              <a:t>COSTI DI DISCARICA RIDOTTI PER LE ACCIAIERIE</a:t>
            </a:r>
          </a:p>
          <a:p>
            <a:pPr marL="76200" indent="0">
              <a:buNone/>
            </a:pPr>
            <a:endParaRPr lang="en-US" sz="1600" b="1" dirty="0">
              <a:solidFill>
                <a:schemeClr val="tx1"/>
              </a:solidFill>
            </a:endParaRPr>
          </a:p>
          <a:p>
            <a:pPr marL="76200" indent="0">
              <a:buNone/>
            </a:pPr>
            <a:r>
              <a:rPr lang="it-IT" sz="1600" b="1" dirty="0">
                <a:solidFill>
                  <a:schemeClr val="tx1"/>
                </a:solidFill>
              </a:rPr>
              <a:t>I PRODUTTORI POSSONO EVITARE MULTE, PENALITA’ O FERMO DI PRODUZIONE</a:t>
            </a:r>
          </a:p>
          <a:p>
            <a:pPr marL="76200" indent="0">
              <a:buNone/>
            </a:pPr>
            <a:endParaRPr lang="it-IT" sz="1600" b="1" dirty="0">
              <a:solidFill>
                <a:schemeClr val="tx1"/>
              </a:solidFill>
            </a:endParaRPr>
          </a:p>
          <a:p>
            <a:pPr marL="76200" indent="0">
              <a:buNone/>
            </a:pPr>
            <a:r>
              <a:rPr lang="en-US" sz="1600" b="1" dirty="0">
                <a:solidFill>
                  <a:schemeClr val="tx1"/>
                </a:solidFill>
              </a:rPr>
              <a:t>INTERCETTARE LA CRESCITA DEL “GREEN PROCUREMENT”</a:t>
            </a:r>
          </a:p>
          <a:p>
            <a:pPr marL="76200" indent="0">
              <a:buFont typeface="Pontano Sans"/>
              <a:buNone/>
            </a:pPr>
            <a:endParaRPr lang="en-US" sz="1600" b="1" dirty="0">
              <a:solidFill>
                <a:schemeClr val="tx1"/>
              </a:solidFill>
            </a:endParaRPr>
          </a:p>
          <a:p>
            <a:pPr marL="76200" indent="0">
              <a:buFont typeface="Pontano Sans"/>
              <a:buNone/>
            </a:pPr>
            <a:r>
              <a:rPr lang="en-US" sz="1600" b="1" dirty="0">
                <a:solidFill>
                  <a:schemeClr val="tx1"/>
                </a:solidFill>
              </a:rPr>
              <a:t>SBLOCCARE LE POTANZIALITA DELLE SCORIE, ESSERE IN LINEA CON LE LEGGI </a:t>
            </a:r>
            <a:r>
              <a:rPr lang="en-US" sz="1600" b="1" dirty="0" smtClean="0">
                <a:solidFill>
                  <a:schemeClr val="tx1"/>
                </a:solidFill>
              </a:rPr>
              <a:t>INTERNAZIONALI</a:t>
            </a:r>
            <a:endParaRPr lang="en-US" sz="1600" b="1" dirty="0">
              <a:solidFill>
                <a:schemeClr val="tx1"/>
              </a:solidFill>
            </a:endParaRPr>
          </a:p>
          <a:p>
            <a:pPr marL="76200" indent="0">
              <a:buFont typeface="Pontano Sans"/>
              <a:buNone/>
            </a:pPr>
            <a:r>
              <a:rPr lang="en-US" sz="1600" b="1" dirty="0">
                <a:solidFill>
                  <a:schemeClr val="tx1"/>
                </a:solidFill>
              </a:rPr>
              <a:t>ECONOMIA CIRCOLARE: OBBIETTIVO 2021 DELLE EMISSIONI DI CO2 – AGENDA 2030 </a:t>
            </a:r>
          </a:p>
          <a:p>
            <a:pPr marL="76200" indent="0">
              <a:buFont typeface="Pontano Sans"/>
              <a:buNone/>
            </a:pPr>
            <a:endParaRPr lang="en-US" sz="1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13000"/>
            <a:lum/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>
            <a:fillRect l="-24000" r="-24000"/>
          </a:stretch>
        </a:blip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0"/>
          <p:cNvSpPr txBox="1">
            <a:spLocks noGrp="1"/>
          </p:cNvSpPr>
          <p:nvPr>
            <p:ph type="subTitle" idx="4294967295"/>
          </p:nvPr>
        </p:nvSpPr>
        <p:spPr>
          <a:xfrm>
            <a:off x="624909" y="0"/>
            <a:ext cx="8423328" cy="784800"/>
          </a:xfrm>
          <a:prstGeom prst="rect">
            <a:avLst/>
          </a:prstGeom>
          <a:blipFill dpi="0" rotWithShape="1">
            <a:blip r:embed="rId5">
              <a:alphaModFix amt="0"/>
            </a:blip>
            <a:srcRect/>
            <a:tile tx="0" ty="0" sx="100000" sy="100000" flip="none" algn="tl"/>
          </a:blip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indent="0" algn="ctr">
              <a:buNone/>
            </a:pPr>
            <a:r>
              <a:rPr lang="it-IT" sz="3600" b="1" dirty="0">
                <a:solidFill>
                  <a:schemeClr val="tx1"/>
                </a:solidFill>
              </a:rPr>
              <a:t>LE SCORIE</a:t>
            </a:r>
          </a:p>
          <a:p>
            <a:pPr marL="76200" indent="0">
              <a:buNone/>
            </a:pPr>
            <a:endParaRPr lang="it-IT" sz="1400" b="1" dirty="0">
              <a:solidFill>
                <a:schemeClr val="tx1"/>
              </a:solidFill>
            </a:endParaRPr>
          </a:p>
          <a:p>
            <a:pPr marL="76200" indent="0">
              <a:buNone/>
            </a:pPr>
            <a:endParaRPr lang="it-IT" sz="1400" b="1" dirty="0">
              <a:solidFill>
                <a:schemeClr val="tx1"/>
              </a:solidFill>
            </a:endParaRPr>
          </a:p>
          <a:p>
            <a:pPr marL="76200" indent="0">
              <a:buNone/>
            </a:pP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53" name="Google Shape;153;p20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graphicFrame>
        <p:nvGraphicFramePr>
          <p:cNvPr id="2" name="Tabella 1">
            <a:extLst>
              <a:ext uri="{FF2B5EF4-FFF2-40B4-BE49-F238E27FC236}">
                <a16:creationId xmlns="" xmlns:a16="http://schemas.microsoft.com/office/drawing/2014/main" id="{3FCF1D4C-5C23-4882-9ECE-ACD4F8601F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5557934"/>
              </p:ext>
            </p:extLst>
          </p:nvPr>
        </p:nvGraphicFramePr>
        <p:xfrm>
          <a:off x="611055" y="801736"/>
          <a:ext cx="8012624" cy="4181185"/>
        </p:xfrm>
        <a:graphic>
          <a:graphicData uri="http://schemas.openxmlformats.org/drawingml/2006/table">
            <a:tbl>
              <a:tblPr firstRow="1" bandRow="1">
                <a:tableStyleId>{A5E4F4E9-1E8B-49D5-81D6-ABC7EFFE1E1D}</a:tableStyleId>
              </a:tblPr>
              <a:tblGrid>
                <a:gridCol w="4006312">
                  <a:extLst>
                    <a:ext uri="{9D8B030D-6E8A-4147-A177-3AD203B41FA5}">
                      <a16:colId xmlns="" xmlns:a16="http://schemas.microsoft.com/office/drawing/2014/main" val="2889333145"/>
                    </a:ext>
                  </a:extLst>
                </a:gridCol>
                <a:gridCol w="4006312">
                  <a:extLst>
                    <a:ext uri="{9D8B030D-6E8A-4147-A177-3AD203B41FA5}">
                      <a16:colId xmlns="" xmlns:a16="http://schemas.microsoft.com/office/drawing/2014/main" val="3751644647"/>
                    </a:ext>
                  </a:extLst>
                </a:gridCol>
              </a:tblGrid>
              <a:tr h="432145"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>
                          <a:latin typeface="Pontano Sans"/>
                        </a:rPr>
                        <a:t>ADESSO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>
                          <a:latin typeface="Pontano Sans"/>
                        </a:rPr>
                        <a:t>EVOSLAG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01391574"/>
                  </a:ext>
                </a:extLst>
              </a:tr>
              <a:tr h="565113">
                <a:tc>
                  <a:txBody>
                    <a:bodyPr/>
                    <a:lstStyle/>
                    <a:p>
                      <a:r>
                        <a:rPr lang="it-IT" dirty="0"/>
                        <a:t>Sono necessari alcuni interventi durante il processo di fabbricazione dell'acciaio (processo a caldo)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/>
                        <a:t>Non correlato al processo di produzione dell'acciaio, adatto per scorie già stoccate  (processo a freddo)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91076163"/>
                  </a:ext>
                </a:extLst>
              </a:tr>
              <a:tr h="404444">
                <a:tc>
                  <a:txBody>
                    <a:bodyPr/>
                    <a:lstStyle/>
                    <a:p>
                      <a:r>
                        <a:rPr lang="it-IT" dirty="0"/>
                        <a:t>Difficoltà di processo con risultati instabili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/>
                        <a:t>Facilità di utilizzo, stabilità di processo e di risultati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531786"/>
                  </a:ext>
                </a:extLst>
              </a:tr>
              <a:tr h="404444">
                <a:tc>
                  <a:txBody>
                    <a:bodyPr/>
                    <a:lstStyle/>
                    <a:p>
                      <a:r>
                        <a:rPr lang="it-IT" dirty="0"/>
                        <a:t>Trattato con materiali / sostanze chimiche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/>
                        <a:t>Processo naturale, senza utilizzo di sostanze chimiche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53908931"/>
                  </a:ext>
                </a:extLst>
              </a:tr>
              <a:tr h="404444">
                <a:tc>
                  <a:txBody>
                    <a:bodyPr/>
                    <a:lstStyle/>
                    <a:p>
                      <a:r>
                        <a:rPr lang="it-IT" dirty="0"/>
                        <a:t>Il tempo di elaborazione richiede solitamente molto tempo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/>
                        <a:t>Tempo e processo di inertizzazione molto veloce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19552585"/>
                  </a:ext>
                </a:extLst>
              </a:tr>
              <a:tr h="565113">
                <a:tc>
                  <a:txBody>
                    <a:bodyPr/>
                    <a:lstStyle/>
                    <a:p>
                      <a:r>
                        <a:rPr lang="it-IT" dirty="0"/>
                        <a:t>Utilizzati in costruzioni e opere stradali con un basso valore aggiunto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/>
                        <a:t>Trasformazione in un inerte di alta qualità, paragonabile al basalto con un notevole valore aggiunto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5102288"/>
                  </a:ext>
                </a:extLst>
              </a:tr>
              <a:tr h="565113">
                <a:tc>
                  <a:txBody>
                    <a:bodyPr/>
                    <a:lstStyle/>
                    <a:p>
                      <a:r>
                        <a:rPr lang="it-IT" dirty="0"/>
                        <a:t>Utilizzato con bassa percentuale in calcestruzzo come sostituto dell’inerte naturale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b="1" dirty="0"/>
                        <a:t>Utilizzabile in alta percentuale (fino al 80%) nel calcestruzzo in sostituzione dell’inerte naturale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400771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228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19000"/>
            <a:lum/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0"/>
          <p:cNvSpPr txBox="1">
            <a:spLocks noGrp="1"/>
          </p:cNvSpPr>
          <p:nvPr>
            <p:ph type="subTitle" idx="4294967295"/>
          </p:nvPr>
        </p:nvSpPr>
        <p:spPr>
          <a:xfrm>
            <a:off x="888380" y="91052"/>
            <a:ext cx="8423328" cy="784800"/>
          </a:xfrm>
          <a:prstGeom prst="rect">
            <a:avLst/>
          </a:prstGeom>
          <a:blipFill dpi="0" rotWithShape="1">
            <a:blip r:embed="rId5">
              <a:alphaModFix amt="0"/>
            </a:blip>
            <a:srcRect/>
            <a:tile tx="0" ty="0" sx="100000" sy="100000" flip="none" algn="tl"/>
          </a:blip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indent="0" algn="ctr">
              <a:buNone/>
            </a:pPr>
            <a:r>
              <a:rPr lang="it-IT" sz="3600" b="1" dirty="0">
                <a:solidFill>
                  <a:schemeClr val="tx1"/>
                </a:solidFill>
              </a:rPr>
              <a:t>L’IDEA</a:t>
            </a:r>
          </a:p>
          <a:p>
            <a:pPr marL="76200" indent="0">
              <a:buNone/>
            </a:pPr>
            <a:endParaRPr lang="it-IT" sz="1400" b="1" dirty="0">
              <a:solidFill>
                <a:schemeClr val="tx1"/>
              </a:solidFill>
            </a:endParaRPr>
          </a:p>
          <a:p>
            <a:pPr marL="76200" indent="0">
              <a:buNone/>
            </a:pPr>
            <a:endParaRPr lang="it-IT" sz="1400" b="1" dirty="0">
              <a:solidFill>
                <a:schemeClr val="tx1"/>
              </a:solidFill>
            </a:endParaRPr>
          </a:p>
          <a:p>
            <a:pPr marL="76200" indent="0">
              <a:buNone/>
            </a:pP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53" name="Google Shape;153;p20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94115573-0787-4914-B5AF-70BC99879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2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11258" y="875852"/>
            <a:ext cx="2494357" cy="18905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Segnaposto contenuto 9" descr="20141202_071314.jpg">
            <a:extLst>
              <a:ext uri="{FF2B5EF4-FFF2-40B4-BE49-F238E27FC236}">
                <a16:creationId xmlns="" xmlns:a16="http://schemas.microsoft.com/office/drawing/2014/main" id="{60140C4F-D280-482B-A2C4-C6462EE951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61000"/>
                    </a14:imgEffect>
                    <a14:imgEffect>
                      <a14:brightnessContrast bright="20000" contrast="-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97246" y="2858354"/>
            <a:ext cx="2231756" cy="19612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asellaDiTesto 2">
            <a:extLst>
              <a:ext uri="{FF2B5EF4-FFF2-40B4-BE49-F238E27FC236}">
                <a16:creationId xmlns="" xmlns:a16="http://schemas.microsoft.com/office/drawing/2014/main" id="{57142296-8DFC-43BA-B9AC-2A555037A3AB}"/>
              </a:ext>
            </a:extLst>
          </p:cNvPr>
          <p:cNvSpPr txBox="1"/>
          <p:nvPr/>
        </p:nvSpPr>
        <p:spPr>
          <a:xfrm>
            <a:off x="3459353" y="1372240"/>
            <a:ext cx="2580912" cy="267765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76200" indent="0" algn="ctr">
              <a:buNone/>
            </a:pPr>
            <a:r>
              <a:rPr lang="it-IT" sz="2800" b="1" dirty="0">
                <a:solidFill>
                  <a:schemeClr val="tx1"/>
                </a:solidFill>
                <a:latin typeface="Pontano Sans"/>
              </a:rPr>
              <a:t>RICOPRIRE </a:t>
            </a:r>
          </a:p>
          <a:p>
            <a:pPr marL="76200" indent="0" algn="ctr">
              <a:buNone/>
            </a:pPr>
            <a:r>
              <a:rPr lang="it-IT" sz="2800" b="1" dirty="0">
                <a:solidFill>
                  <a:schemeClr val="tx1"/>
                </a:solidFill>
                <a:latin typeface="Pontano Sans"/>
              </a:rPr>
              <a:t>LE SCORIE  CON UNA MISCELA DI LEGANTI IDRAULICI</a:t>
            </a:r>
          </a:p>
        </p:txBody>
      </p:sp>
      <p:sp>
        <p:nvSpPr>
          <p:cNvPr id="8" name="Freccia curva 7">
            <a:extLst>
              <a:ext uri="{FF2B5EF4-FFF2-40B4-BE49-F238E27FC236}">
                <a16:creationId xmlns="" xmlns:a16="http://schemas.microsoft.com/office/drawing/2014/main" id="{F9833B4A-A990-48D6-A3D4-7D98046C1956}"/>
              </a:ext>
            </a:extLst>
          </p:cNvPr>
          <p:cNvSpPr/>
          <p:nvPr/>
        </p:nvSpPr>
        <p:spPr>
          <a:xfrm rot="10800000" flipH="1">
            <a:off x="1551022" y="2970294"/>
            <a:ext cx="1850855" cy="408337"/>
          </a:xfrm>
          <a:prstGeom prst="bentArrow">
            <a:avLst>
              <a:gd name="adj1" fmla="val 26447"/>
              <a:gd name="adj2" fmla="val 29106"/>
              <a:gd name="adj3" fmla="val 25000"/>
              <a:gd name="adj4" fmla="val 4421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1" name="Freccia curva 10">
            <a:extLst>
              <a:ext uri="{FF2B5EF4-FFF2-40B4-BE49-F238E27FC236}">
                <a16:creationId xmlns="" xmlns:a16="http://schemas.microsoft.com/office/drawing/2014/main" id="{DA7D62D2-C7C6-4DA3-839F-37E490329B20}"/>
              </a:ext>
            </a:extLst>
          </p:cNvPr>
          <p:cNvSpPr/>
          <p:nvPr/>
        </p:nvSpPr>
        <p:spPr>
          <a:xfrm rot="10800000" flipH="1">
            <a:off x="4657241" y="4146980"/>
            <a:ext cx="1472337" cy="408337"/>
          </a:xfrm>
          <a:prstGeom prst="bentArrow">
            <a:avLst>
              <a:gd name="adj1" fmla="val 26447"/>
              <a:gd name="adj2" fmla="val 29106"/>
              <a:gd name="adj3" fmla="val 25000"/>
              <a:gd name="adj4" fmla="val 4421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="" xmlns:a16="http://schemas.microsoft.com/office/drawing/2014/main" id="{3019B298-DC76-4CC9-84B4-7863A9B58695}"/>
              </a:ext>
            </a:extLst>
          </p:cNvPr>
          <p:cNvSpPr txBox="1"/>
          <p:nvPr/>
        </p:nvSpPr>
        <p:spPr>
          <a:xfrm>
            <a:off x="465088" y="483452"/>
            <a:ext cx="13997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Scorie Originali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="" xmlns:a16="http://schemas.microsoft.com/office/drawing/2014/main" id="{86B136B6-7B0D-4AF7-9D95-450788F2FED4}"/>
              </a:ext>
            </a:extLst>
          </p:cNvPr>
          <p:cNvSpPr txBox="1"/>
          <p:nvPr/>
        </p:nvSpPr>
        <p:spPr>
          <a:xfrm>
            <a:off x="6506844" y="2460579"/>
            <a:ext cx="1043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EVOSLAG</a:t>
            </a:r>
          </a:p>
        </p:txBody>
      </p:sp>
    </p:spTree>
    <p:extLst>
      <p:ext uri="{BB962C8B-B14F-4D97-AF65-F5344CB8AC3E}">
        <p14:creationId xmlns:p14="http://schemas.microsoft.com/office/powerpoint/2010/main" val="148326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>
            <a:fillRect l="-75000" t="-24000" r="-75000"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40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  <a:noFill/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l"/>
            <a:fld id="{00000000-1234-1234-1234-123412341234}" type="slidenum">
              <a:rPr lang="en"/>
              <a:pPr algn="l"/>
              <a:t>9</a:t>
            </a:fld>
            <a:endParaRPr/>
          </a:p>
        </p:txBody>
      </p:sp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079D9DC9-3F46-48CF-A993-2EEE3B38EB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282304" y="-341394"/>
            <a:ext cx="3287226" cy="6222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Google Shape;225;p27">
            <a:extLst>
              <a:ext uri="{FF2B5EF4-FFF2-40B4-BE49-F238E27FC236}">
                <a16:creationId xmlns="" xmlns:a16="http://schemas.microsoft.com/office/drawing/2014/main" id="{673ACCCD-86C6-4880-A8D5-542387E28E28}"/>
              </a:ext>
            </a:extLst>
          </p:cNvPr>
          <p:cNvSpPr txBox="1">
            <a:spLocks/>
          </p:cNvSpPr>
          <p:nvPr/>
        </p:nvSpPr>
        <p:spPr>
          <a:xfrm>
            <a:off x="688392" y="80823"/>
            <a:ext cx="9144000" cy="6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CF63"/>
              </a:buClr>
              <a:buSzPts val="3600"/>
              <a:buFont typeface="Dosis Light"/>
              <a:buNone/>
              <a:defRPr sz="3600" b="0" i="0" u="none" strike="noStrike" cap="none">
                <a:solidFill>
                  <a:srgbClr val="9BCF63"/>
                </a:solidFill>
                <a:latin typeface="Dosis Light"/>
                <a:ea typeface="Dosis Light"/>
                <a:cs typeface="Dosis Light"/>
                <a:sym typeface="Dosi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CF63"/>
              </a:buClr>
              <a:buSzPts val="3600"/>
              <a:buFont typeface="Dosis Light"/>
              <a:buNone/>
              <a:defRPr sz="3600" b="0" i="0" u="none" strike="noStrike" cap="none">
                <a:solidFill>
                  <a:srgbClr val="9BCF63"/>
                </a:solidFill>
                <a:latin typeface="Dosis Light"/>
                <a:ea typeface="Dosis Light"/>
                <a:cs typeface="Dosis Light"/>
                <a:sym typeface="Dosis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CF63"/>
              </a:buClr>
              <a:buSzPts val="3600"/>
              <a:buFont typeface="Dosis Light"/>
              <a:buNone/>
              <a:defRPr sz="3600" b="0" i="0" u="none" strike="noStrike" cap="none">
                <a:solidFill>
                  <a:srgbClr val="9BCF63"/>
                </a:solidFill>
                <a:latin typeface="Dosis Light"/>
                <a:ea typeface="Dosis Light"/>
                <a:cs typeface="Dosis Light"/>
                <a:sym typeface="Dosis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CF63"/>
              </a:buClr>
              <a:buSzPts val="3600"/>
              <a:buFont typeface="Dosis Light"/>
              <a:buNone/>
              <a:defRPr sz="3600" b="0" i="0" u="none" strike="noStrike" cap="none">
                <a:solidFill>
                  <a:srgbClr val="9BCF63"/>
                </a:solidFill>
                <a:latin typeface="Dosis Light"/>
                <a:ea typeface="Dosis Light"/>
                <a:cs typeface="Dosis Light"/>
                <a:sym typeface="Dosis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CF63"/>
              </a:buClr>
              <a:buSzPts val="3600"/>
              <a:buFont typeface="Dosis Light"/>
              <a:buNone/>
              <a:defRPr sz="3600" b="0" i="0" u="none" strike="noStrike" cap="none">
                <a:solidFill>
                  <a:srgbClr val="9BCF63"/>
                </a:solidFill>
                <a:latin typeface="Dosis Light"/>
                <a:ea typeface="Dosis Light"/>
                <a:cs typeface="Dosis Light"/>
                <a:sym typeface="Dosis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CF63"/>
              </a:buClr>
              <a:buSzPts val="3600"/>
              <a:buFont typeface="Dosis Light"/>
              <a:buNone/>
              <a:defRPr sz="3600" b="0" i="0" u="none" strike="noStrike" cap="none">
                <a:solidFill>
                  <a:srgbClr val="9BCF63"/>
                </a:solidFill>
                <a:latin typeface="Dosis Light"/>
                <a:ea typeface="Dosis Light"/>
                <a:cs typeface="Dosis Light"/>
                <a:sym typeface="Dosis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CF63"/>
              </a:buClr>
              <a:buSzPts val="3600"/>
              <a:buFont typeface="Dosis Light"/>
              <a:buNone/>
              <a:defRPr sz="3600" b="0" i="0" u="none" strike="noStrike" cap="none">
                <a:solidFill>
                  <a:srgbClr val="9BCF63"/>
                </a:solidFill>
                <a:latin typeface="Dosis Light"/>
                <a:ea typeface="Dosis Light"/>
                <a:cs typeface="Dosis Light"/>
                <a:sym typeface="Dosis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CF63"/>
              </a:buClr>
              <a:buSzPts val="3600"/>
              <a:buFont typeface="Dosis Light"/>
              <a:buNone/>
              <a:defRPr sz="3600" b="0" i="0" u="none" strike="noStrike" cap="none">
                <a:solidFill>
                  <a:srgbClr val="9BCF63"/>
                </a:solidFill>
                <a:latin typeface="Dosis Light"/>
                <a:ea typeface="Dosis Light"/>
                <a:cs typeface="Dosis Light"/>
                <a:sym typeface="Dosis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CF63"/>
              </a:buClr>
              <a:buSzPts val="3600"/>
              <a:buFont typeface="Dosis Light"/>
              <a:buNone/>
              <a:defRPr sz="3600" b="0" i="0" u="none" strike="noStrike" cap="none">
                <a:solidFill>
                  <a:srgbClr val="9BCF63"/>
                </a:solidFill>
                <a:latin typeface="Dosis Light"/>
                <a:ea typeface="Dosis Light"/>
                <a:cs typeface="Dosis Light"/>
                <a:sym typeface="Dosis Light"/>
              </a:defRPr>
            </a:lvl9pPr>
          </a:lstStyle>
          <a:p>
            <a:pPr algn="ctr"/>
            <a:r>
              <a:rPr lang="it-IT" dirty="0">
                <a:solidFill>
                  <a:schemeClr val="tx1"/>
                </a:solidFill>
                <a:latin typeface="Pontano Sans"/>
              </a:rPr>
              <a:t>EVOSLAG SCHEMA DI PROCESSO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="" xmlns:a16="http://schemas.microsoft.com/office/drawing/2014/main" id="{E8E97D75-E73D-44D7-A694-F74B5D66BD4A}"/>
              </a:ext>
            </a:extLst>
          </p:cNvPr>
          <p:cNvSpPr/>
          <p:nvPr/>
        </p:nvSpPr>
        <p:spPr>
          <a:xfrm>
            <a:off x="191710" y="688593"/>
            <a:ext cx="285370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b="1" dirty="0">
                <a:latin typeface="Pontano Sans"/>
              </a:rPr>
              <a:t>10: Mulino per la riduzione in pezzatura</a:t>
            </a:r>
          </a:p>
          <a:p>
            <a:r>
              <a:rPr lang="it-IT" sz="1200" b="1" dirty="0">
                <a:latin typeface="Pontano Sans"/>
              </a:rPr>
              <a:t>  9: Frantoio per la riduzione in pezzatura</a:t>
            </a:r>
          </a:p>
          <a:p>
            <a:r>
              <a:rPr lang="it-IT" sz="1200" b="1" dirty="0">
                <a:latin typeface="Pontano Sans"/>
              </a:rPr>
              <a:t>12: Mixer</a:t>
            </a:r>
          </a:p>
          <a:p>
            <a:r>
              <a:rPr lang="it-IT" sz="1200" b="1" dirty="0">
                <a:latin typeface="Pontano Sans"/>
              </a:rPr>
              <a:t>  4: Stoccaggio scorie inertizzate</a:t>
            </a:r>
          </a:p>
          <a:p>
            <a:r>
              <a:rPr lang="it-IT" sz="1200" b="1" dirty="0">
                <a:latin typeface="Pontano Sans"/>
              </a:rPr>
              <a:t>  1: Stoccaggio scorie grezze</a:t>
            </a:r>
          </a:p>
          <a:p>
            <a:r>
              <a:rPr lang="it-IT" sz="1200" b="1" dirty="0">
                <a:latin typeface="Pontano Sans"/>
              </a:rPr>
              <a:t>13: Nastro trasportatore</a:t>
            </a:r>
          </a:p>
          <a:p>
            <a:r>
              <a:rPr lang="it-IT" sz="1200" b="1" dirty="0">
                <a:latin typeface="Pontano Sans"/>
              </a:rPr>
              <a:t>  5: Additivo di macinazione</a:t>
            </a:r>
          </a:p>
          <a:p>
            <a:r>
              <a:rPr lang="it-IT" sz="1200" b="1" dirty="0">
                <a:latin typeface="Pontano Sans"/>
              </a:rPr>
              <a:t>  2: Stoccaggio temporaneo Mulino</a:t>
            </a:r>
          </a:p>
          <a:p>
            <a:r>
              <a:rPr lang="it-IT" sz="1200" b="1" dirty="0">
                <a:latin typeface="Pontano Sans"/>
              </a:rPr>
              <a:t>16: Nastro trasportatore</a:t>
            </a:r>
          </a:p>
          <a:p>
            <a:r>
              <a:rPr lang="it-IT" sz="1200" b="1" dirty="0">
                <a:latin typeface="Pontano Sans"/>
              </a:rPr>
              <a:t>  3: Stoccaggio temporaneo Frantoio </a:t>
            </a:r>
          </a:p>
          <a:p>
            <a:r>
              <a:rPr lang="it-IT" sz="1200" b="1" dirty="0">
                <a:latin typeface="Pontano Sans"/>
              </a:rPr>
              <a:t>17: Nastro trasportatore</a:t>
            </a:r>
          </a:p>
          <a:p>
            <a:r>
              <a:rPr lang="it-IT" sz="1200" b="1" dirty="0">
                <a:latin typeface="Pontano Sans"/>
              </a:rPr>
              <a:t>  6: Contenitore Acqua</a:t>
            </a:r>
          </a:p>
          <a:p>
            <a:r>
              <a:rPr lang="it-IT" sz="1200" b="1" dirty="0">
                <a:latin typeface="Pontano Sans"/>
              </a:rPr>
              <a:t>15: Nebulizzatore d’Acqua</a:t>
            </a:r>
          </a:p>
          <a:p>
            <a:r>
              <a:rPr lang="it-IT" sz="1200" b="1" dirty="0">
                <a:latin typeface="Pontano Sans"/>
              </a:rPr>
              <a:t>20: Nastro trasportatore</a:t>
            </a:r>
          </a:p>
          <a:p>
            <a:r>
              <a:rPr lang="it-IT" sz="1200" b="1" dirty="0">
                <a:latin typeface="Pontano Sans"/>
              </a:rPr>
              <a:t>11: Sistema di pesatura</a:t>
            </a:r>
          </a:p>
          <a:p>
            <a:r>
              <a:rPr lang="it-IT" sz="1200" b="1" dirty="0">
                <a:latin typeface="Pontano Sans"/>
              </a:rPr>
              <a:t>18: Nastro trasportatore</a:t>
            </a:r>
          </a:p>
          <a:p>
            <a:r>
              <a:rPr lang="it-IT" sz="1200" b="1" dirty="0">
                <a:latin typeface="Pontano Sans"/>
              </a:rPr>
              <a:t>  7: Contenitore leganti idraulici</a:t>
            </a:r>
          </a:p>
          <a:p>
            <a:r>
              <a:rPr lang="it-IT" sz="1200" b="1" dirty="0">
                <a:latin typeface="Pontano Sans"/>
              </a:rPr>
              <a:t>  8: Contenitore additivo</a:t>
            </a:r>
          </a:p>
          <a:p>
            <a:r>
              <a:rPr lang="it-IT" sz="1200" b="1" dirty="0">
                <a:latin typeface="Pontano Sans"/>
              </a:rPr>
              <a:t>21: Nastro trasportatore</a:t>
            </a:r>
          </a:p>
          <a:p>
            <a:r>
              <a:rPr lang="it-IT" sz="1200" b="1" dirty="0">
                <a:latin typeface="Pontano Sans"/>
              </a:rPr>
              <a:t>26: sensore umidità</a:t>
            </a:r>
          </a:p>
          <a:p>
            <a:r>
              <a:rPr lang="it-IT" sz="1200" b="1" dirty="0">
                <a:latin typeface="Pontano Sans"/>
              </a:rPr>
              <a:t>27: Plc e computer</a:t>
            </a:r>
          </a:p>
          <a:p>
            <a:r>
              <a:rPr lang="it-IT" sz="1200" b="1" dirty="0">
                <a:latin typeface="Pontano Sans"/>
              </a:rPr>
              <a:t>14: </a:t>
            </a:r>
            <a:r>
              <a:rPr lang="it-IT" sz="1200" b="1" u="sng" dirty="0">
                <a:latin typeface="Pontano Sans"/>
              </a:rPr>
              <a:t>Macchinario EVOSLAG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="" xmlns:a16="http://schemas.microsoft.com/office/drawing/2014/main" id="{A26326F4-203A-4B31-BA2A-9206B43F7259}"/>
              </a:ext>
            </a:extLst>
          </p:cNvPr>
          <p:cNvSpPr txBox="1"/>
          <p:nvPr/>
        </p:nvSpPr>
        <p:spPr>
          <a:xfrm>
            <a:off x="2814649" y="1126259"/>
            <a:ext cx="6065879" cy="307777"/>
          </a:xfrm>
          <a:prstGeom prst="rect">
            <a:avLst/>
          </a:prstGeom>
          <a:noFill/>
          <a:effectLst>
            <a:outerShdw blurRad="508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Pontano Sans"/>
              </a:rPr>
              <a:t>In 15 minuti il processo per ottenere EVOSLAG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="" xmlns:a16="http://schemas.microsoft.com/office/drawing/2014/main" id="{571CC76C-D4CB-4929-AE33-A4F2EA732BDD}"/>
              </a:ext>
            </a:extLst>
          </p:cNvPr>
          <p:cNvSpPr txBox="1"/>
          <p:nvPr/>
        </p:nvSpPr>
        <p:spPr>
          <a:xfrm>
            <a:off x="3129540" y="4618930"/>
            <a:ext cx="6065879" cy="523220"/>
          </a:xfrm>
          <a:prstGeom prst="rect">
            <a:avLst/>
          </a:prstGeom>
          <a:noFill/>
          <a:effectLst>
            <a:outerShdw blurRad="508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Pontano Sans"/>
              </a:rPr>
              <a:t>Questo impianto è facilmente paragonabile e quelli usato nel mondo del calcestruzzo</a:t>
            </a:r>
          </a:p>
        </p:txBody>
      </p:sp>
    </p:spTree>
    <p:extLst>
      <p:ext uri="{BB962C8B-B14F-4D97-AF65-F5344CB8AC3E}">
        <p14:creationId xmlns:p14="http://schemas.microsoft.com/office/powerpoint/2010/main" val="50006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olani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1404</TotalTime>
  <Words>681</Words>
  <Application>Microsoft Office PowerPoint</Application>
  <PresentationFormat>Presentazione su schermo (16:9)</PresentationFormat>
  <Paragraphs>200</Paragraphs>
  <Slides>14</Slides>
  <Notes>14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5" baseType="lpstr">
      <vt:lpstr>Solanio template</vt:lpstr>
      <vt:lpstr>LE SCORIE DELL’ACCIAIO: DA RIFIUTO A RISORSA</vt:lpstr>
      <vt:lpstr>Presentazione standard di PowerPoint</vt:lpstr>
      <vt:lpstr>INVENTORI</vt:lpstr>
      <vt:lpstr>Ricerca e Sviluppo</vt:lpstr>
      <vt:lpstr>LE SCORIE NEL MONDO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«Metodo e impianto di stabilizzazione e inertizzazione di scorie derivanti da processi di lavorazione di acciaierie ed altiforni»</dc:title>
  <dc:creator>Diego Zonta</dc:creator>
  <cp:lastModifiedBy>Stefano Ferrari</cp:lastModifiedBy>
  <cp:revision>54</cp:revision>
  <cp:lastPrinted>2019-05-22T14:22:23Z</cp:lastPrinted>
  <dcterms:modified xsi:type="dcterms:W3CDTF">2019-05-22T14:41:53Z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e2f1cc3-ee1f-48ba-b3a0-0a1e1b5be5a7_Enabled">
    <vt:lpwstr>True</vt:lpwstr>
  </property>
  <property fmtid="{D5CDD505-2E9C-101B-9397-08002B2CF9AE}" pid="3" name="MSIP_Label_9e2f1cc3-ee1f-48ba-b3a0-0a1e1b5be5a7_SiteId">
    <vt:lpwstr>6065539e-1467-456e-929c-c87c64b86dd3</vt:lpwstr>
  </property>
  <property fmtid="{D5CDD505-2E9C-101B-9397-08002B2CF9AE}" pid="4" name="MSIP_Label_9e2f1cc3-ee1f-48ba-b3a0-0a1e1b5be5a7_Ref">
    <vt:lpwstr>https://api.informationprotection.azure.com/api/6065539e-1467-456e-929c-c87c64b86dd3</vt:lpwstr>
  </property>
  <property fmtid="{D5CDD505-2E9C-101B-9397-08002B2CF9AE}" pid="5" name="MSIP_Label_9e2f1cc3-ee1f-48ba-b3a0-0a1e1b5be5a7_Owner">
    <vt:lpwstr>diego.zonta@beantech.it</vt:lpwstr>
  </property>
  <property fmtid="{D5CDD505-2E9C-101B-9397-08002B2CF9AE}" pid="6" name="MSIP_Label_9e2f1cc3-ee1f-48ba-b3a0-0a1e1b5be5a7_SetDate">
    <vt:lpwstr>2019-03-02T13:17:13.8403012+01:00</vt:lpwstr>
  </property>
  <property fmtid="{D5CDD505-2E9C-101B-9397-08002B2CF9AE}" pid="7" name="MSIP_Label_9e2f1cc3-ee1f-48ba-b3a0-0a1e1b5be5a7_Name">
    <vt:lpwstr>Pubblico</vt:lpwstr>
  </property>
  <property fmtid="{D5CDD505-2E9C-101B-9397-08002B2CF9AE}" pid="8" name="MSIP_Label_9e2f1cc3-ee1f-48ba-b3a0-0a1e1b5be5a7_Application">
    <vt:lpwstr>Microsoft Azure Information Protection</vt:lpwstr>
  </property>
  <property fmtid="{D5CDD505-2E9C-101B-9397-08002B2CF9AE}" pid="9" name="MSIP_Label_9e2f1cc3-ee1f-48ba-b3a0-0a1e1b5be5a7_Extended_MSFT_Method">
    <vt:lpwstr>Manual</vt:lpwstr>
  </property>
  <property fmtid="{D5CDD505-2E9C-101B-9397-08002B2CF9AE}" pid="10" name="Sensitivity">
    <vt:lpwstr>Pubblico</vt:lpwstr>
  </property>
</Properties>
</file>